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12.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22"/>
  </p:notesMasterIdLst>
  <p:handoutMasterIdLst>
    <p:handoutMasterId r:id="rId23"/>
  </p:handoutMasterIdLst>
  <p:sldIdLst>
    <p:sldId id="257" r:id="rId2"/>
    <p:sldId id="305" r:id="rId3"/>
    <p:sldId id="365" r:id="rId4"/>
    <p:sldId id="364" r:id="rId5"/>
    <p:sldId id="321" r:id="rId6"/>
    <p:sldId id="367" r:id="rId7"/>
    <p:sldId id="322" r:id="rId8"/>
    <p:sldId id="366" r:id="rId9"/>
    <p:sldId id="362" r:id="rId10"/>
    <p:sldId id="344" r:id="rId11"/>
    <p:sldId id="343" r:id="rId12"/>
    <p:sldId id="348" r:id="rId13"/>
    <p:sldId id="349" r:id="rId14"/>
    <p:sldId id="324" r:id="rId15"/>
    <p:sldId id="356" r:id="rId16"/>
    <p:sldId id="357" r:id="rId17"/>
    <p:sldId id="358" r:id="rId18"/>
    <p:sldId id="359" r:id="rId19"/>
    <p:sldId id="360" r:id="rId20"/>
    <p:sldId id="361" r:id="rId21"/>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66FF"/>
    <a:srgbClr val="000000"/>
    <a:srgbClr val="006600"/>
    <a:srgbClr val="00FF00"/>
    <a:srgbClr val="FFCC00"/>
    <a:srgbClr val="FF3300"/>
    <a:srgbClr val="FF33CC"/>
    <a:srgbClr val="CC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9016" autoAdjust="0"/>
  </p:normalViewPr>
  <p:slideViewPr>
    <p:cSldViewPr>
      <p:cViewPr varScale="1">
        <p:scale>
          <a:sx n="71" d="100"/>
          <a:sy n="71" d="100"/>
        </p:scale>
        <p:origin x="-576" y="-10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1992" y="-96"/>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902671-1F7B-4DE9-B8AA-E656EE6549F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A38A6035-5610-4362-881C-922356B23D1F}">
      <dgm:prSet phldrT="[Testo]"/>
      <dgm:spPr/>
      <dgm:t>
        <a:bodyPr/>
        <a:lstStyle/>
        <a:p>
          <a:r>
            <a:rPr lang="it-IT" dirty="0" smtClean="0"/>
            <a:t>Angina pectoris</a:t>
          </a:r>
        </a:p>
      </dgm:t>
    </dgm:pt>
    <dgm:pt modelId="{DAFACB5B-FF70-4151-BD11-9500206CEDE1}" type="parTrans" cxnId="{6BF9CD37-AA1F-42DE-B477-528CCFAE97E4}">
      <dgm:prSet/>
      <dgm:spPr/>
      <dgm:t>
        <a:bodyPr/>
        <a:lstStyle/>
        <a:p>
          <a:endParaRPr lang="it-IT"/>
        </a:p>
      </dgm:t>
    </dgm:pt>
    <dgm:pt modelId="{4AFC256A-877B-4019-A60A-9EAF80C1971F}" type="sibTrans" cxnId="{6BF9CD37-AA1F-42DE-B477-528CCFAE97E4}">
      <dgm:prSet/>
      <dgm:spPr/>
      <dgm:t>
        <a:bodyPr/>
        <a:lstStyle/>
        <a:p>
          <a:endParaRPr lang="it-IT"/>
        </a:p>
      </dgm:t>
    </dgm:pt>
    <dgm:pt modelId="{06B00E65-63C8-4A1C-82E9-7A74B84642A0}" type="pres">
      <dgm:prSet presAssocID="{83902671-1F7B-4DE9-B8AA-E656EE6549FF}" presName="hierChild1" presStyleCnt="0">
        <dgm:presLayoutVars>
          <dgm:chPref val="1"/>
          <dgm:dir/>
          <dgm:animOne val="branch"/>
          <dgm:animLvl val="lvl"/>
          <dgm:resizeHandles/>
        </dgm:presLayoutVars>
      </dgm:prSet>
      <dgm:spPr/>
      <dgm:t>
        <a:bodyPr/>
        <a:lstStyle/>
        <a:p>
          <a:endParaRPr lang="it-IT"/>
        </a:p>
      </dgm:t>
    </dgm:pt>
    <dgm:pt modelId="{F2E8E597-8746-49A6-85AE-321ABDF0EFD6}" type="pres">
      <dgm:prSet presAssocID="{A38A6035-5610-4362-881C-922356B23D1F}" presName="hierRoot1" presStyleCnt="0"/>
      <dgm:spPr/>
    </dgm:pt>
    <dgm:pt modelId="{862C02EF-FB18-47D1-993A-85B157D6E7D0}" type="pres">
      <dgm:prSet presAssocID="{A38A6035-5610-4362-881C-922356B23D1F}" presName="composite" presStyleCnt="0"/>
      <dgm:spPr/>
    </dgm:pt>
    <dgm:pt modelId="{0D23C122-5F35-4961-B142-EAFC9A7DF41D}" type="pres">
      <dgm:prSet presAssocID="{A38A6035-5610-4362-881C-922356B23D1F}" presName="background" presStyleLbl="node0" presStyleIdx="0" presStyleCnt="1"/>
      <dgm:spPr/>
    </dgm:pt>
    <dgm:pt modelId="{17F62A58-38D3-47D2-A56D-0F1AF6AA8FC6}" type="pres">
      <dgm:prSet presAssocID="{A38A6035-5610-4362-881C-922356B23D1F}" presName="text" presStyleLbl="fgAcc0" presStyleIdx="0" presStyleCnt="1" custLinFactNeighborX="5063" custLinFactNeighborY="-1">
        <dgm:presLayoutVars>
          <dgm:chPref val="3"/>
        </dgm:presLayoutVars>
      </dgm:prSet>
      <dgm:spPr/>
      <dgm:t>
        <a:bodyPr/>
        <a:lstStyle/>
        <a:p>
          <a:endParaRPr lang="it-IT"/>
        </a:p>
      </dgm:t>
    </dgm:pt>
    <dgm:pt modelId="{F657FF70-6CE1-4048-8685-2DB1E5BAF039}" type="pres">
      <dgm:prSet presAssocID="{A38A6035-5610-4362-881C-922356B23D1F}" presName="hierChild2" presStyleCnt="0"/>
      <dgm:spPr/>
    </dgm:pt>
  </dgm:ptLst>
  <dgm:cxnLst>
    <dgm:cxn modelId="{E0570698-168A-48FD-82C6-AE29D0804FDD}" type="presOf" srcId="{83902671-1F7B-4DE9-B8AA-E656EE6549FF}" destId="{06B00E65-63C8-4A1C-82E9-7A74B84642A0}" srcOrd="0" destOrd="0" presId="urn:microsoft.com/office/officeart/2005/8/layout/hierarchy1"/>
    <dgm:cxn modelId="{6BF9CD37-AA1F-42DE-B477-528CCFAE97E4}" srcId="{83902671-1F7B-4DE9-B8AA-E656EE6549FF}" destId="{A38A6035-5610-4362-881C-922356B23D1F}" srcOrd="0" destOrd="0" parTransId="{DAFACB5B-FF70-4151-BD11-9500206CEDE1}" sibTransId="{4AFC256A-877B-4019-A60A-9EAF80C1971F}"/>
    <dgm:cxn modelId="{80C36AC4-8E23-44AF-83E0-E6F3AC737055}" type="presOf" srcId="{A38A6035-5610-4362-881C-922356B23D1F}" destId="{17F62A58-38D3-47D2-A56D-0F1AF6AA8FC6}" srcOrd="0" destOrd="0" presId="urn:microsoft.com/office/officeart/2005/8/layout/hierarchy1"/>
    <dgm:cxn modelId="{78C0C600-051A-45FF-933D-E2237B900153}" type="presParOf" srcId="{06B00E65-63C8-4A1C-82E9-7A74B84642A0}" destId="{F2E8E597-8746-49A6-85AE-321ABDF0EFD6}" srcOrd="0" destOrd="0" presId="urn:microsoft.com/office/officeart/2005/8/layout/hierarchy1"/>
    <dgm:cxn modelId="{6E08B858-135F-401C-8713-FC58D95C8106}" type="presParOf" srcId="{F2E8E597-8746-49A6-85AE-321ABDF0EFD6}" destId="{862C02EF-FB18-47D1-993A-85B157D6E7D0}" srcOrd="0" destOrd="0" presId="urn:microsoft.com/office/officeart/2005/8/layout/hierarchy1"/>
    <dgm:cxn modelId="{692EE1FD-2FBE-4764-A567-C8F4CAF33404}" type="presParOf" srcId="{862C02EF-FB18-47D1-993A-85B157D6E7D0}" destId="{0D23C122-5F35-4961-B142-EAFC9A7DF41D}" srcOrd="0" destOrd="0" presId="urn:microsoft.com/office/officeart/2005/8/layout/hierarchy1"/>
    <dgm:cxn modelId="{D980AD9D-743B-4951-B9E2-EE0E0728AFAC}" type="presParOf" srcId="{862C02EF-FB18-47D1-993A-85B157D6E7D0}" destId="{17F62A58-38D3-47D2-A56D-0F1AF6AA8FC6}" srcOrd="1" destOrd="0" presId="urn:microsoft.com/office/officeart/2005/8/layout/hierarchy1"/>
    <dgm:cxn modelId="{E37E11F9-A2DE-4FDD-99FD-0487B1426FD3}" type="presParOf" srcId="{F2E8E597-8746-49A6-85AE-321ABDF0EFD6}" destId="{F657FF70-6CE1-4048-8685-2DB1E5BAF039}"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1D99E3-2D10-45F5-9111-D7912E7E8636}"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it-IT"/>
        </a:p>
      </dgm:t>
    </dgm:pt>
    <dgm:pt modelId="{033D850C-38DA-4CAC-B92E-938919210D01}">
      <dgm:prSet phldrT="[Testo]"/>
      <dgm:spPr/>
      <dgm:t>
        <a:bodyPr/>
        <a:lstStyle/>
        <a:p>
          <a:r>
            <a:rPr lang="it-IT" dirty="0" err="1" smtClean="0"/>
            <a:t>Heart</a:t>
          </a:r>
          <a:r>
            <a:rPr lang="it-IT" dirty="0" smtClean="0"/>
            <a:t> </a:t>
          </a:r>
          <a:r>
            <a:rPr lang="it-IT" dirty="0" err="1" smtClean="0"/>
            <a:t>disease</a:t>
          </a:r>
          <a:endParaRPr lang="it-IT" dirty="0"/>
        </a:p>
      </dgm:t>
    </dgm:pt>
    <dgm:pt modelId="{EB9BE441-6542-419F-B759-4E3C00BA245E}" type="parTrans" cxnId="{4D44D3FC-B422-4050-A2CD-54BACF45B2BA}">
      <dgm:prSet/>
      <dgm:spPr/>
      <dgm:t>
        <a:bodyPr/>
        <a:lstStyle/>
        <a:p>
          <a:endParaRPr lang="it-IT"/>
        </a:p>
      </dgm:t>
    </dgm:pt>
    <dgm:pt modelId="{F05A8A38-EACC-4109-A782-84853AC7EAF9}" type="sibTrans" cxnId="{4D44D3FC-B422-4050-A2CD-54BACF45B2BA}">
      <dgm:prSet/>
      <dgm:spPr/>
      <dgm:t>
        <a:bodyPr/>
        <a:lstStyle/>
        <a:p>
          <a:endParaRPr lang="it-IT"/>
        </a:p>
      </dgm:t>
    </dgm:pt>
    <dgm:pt modelId="{B084802D-DA21-478F-A208-1F72D4AA9192}" type="asst">
      <dgm:prSet phldrT="[Testo]"/>
      <dgm:spPr/>
      <dgm:t>
        <a:bodyPr/>
        <a:lstStyle/>
        <a:p>
          <a:r>
            <a:rPr lang="it-IT" dirty="0" err="1" smtClean="0"/>
            <a:t>Heart</a:t>
          </a:r>
          <a:r>
            <a:rPr lang="it-IT" dirty="0" smtClean="0"/>
            <a:t> valve </a:t>
          </a:r>
          <a:r>
            <a:rPr lang="it-IT" dirty="0" err="1" smtClean="0"/>
            <a:t>disease</a:t>
          </a:r>
          <a:endParaRPr lang="it-IT" dirty="0"/>
        </a:p>
      </dgm:t>
    </dgm:pt>
    <dgm:pt modelId="{50807A49-353D-4A8A-9D78-70F0CC810A84}" type="parTrans" cxnId="{E89FE20A-CB57-4745-80DC-4F8A8B263EC5}">
      <dgm:prSet/>
      <dgm:spPr/>
      <dgm:t>
        <a:bodyPr/>
        <a:lstStyle/>
        <a:p>
          <a:endParaRPr lang="it-IT"/>
        </a:p>
      </dgm:t>
    </dgm:pt>
    <dgm:pt modelId="{EB73A0AA-E9B1-4713-9513-27F46E383038}" type="sibTrans" cxnId="{E89FE20A-CB57-4745-80DC-4F8A8B263EC5}">
      <dgm:prSet/>
      <dgm:spPr/>
      <dgm:t>
        <a:bodyPr/>
        <a:lstStyle/>
        <a:p>
          <a:endParaRPr lang="it-IT"/>
        </a:p>
      </dgm:t>
    </dgm:pt>
    <dgm:pt modelId="{A757E022-D578-41F6-901E-3C5DC6207548}">
      <dgm:prSet phldrT="[Testo]"/>
      <dgm:spPr/>
      <dgm:t>
        <a:bodyPr/>
        <a:lstStyle/>
        <a:p>
          <a:r>
            <a:rPr lang="it-IT" dirty="0" err="1" smtClean="0"/>
            <a:t>Myocardial</a:t>
          </a:r>
          <a:r>
            <a:rPr lang="it-IT" dirty="0" smtClean="0"/>
            <a:t> ischemia</a:t>
          </a:r>
          <a:endParaRPr lang="it-IT" dirty="0"/>
        </a:p>
      </dgm:t>
    </dgm:pt>
    <dgm:pt modelId="{0805862C-0522-4867-B065-21F1A38F8B8E}" type="parTrans" cxnId="{0D155BAA-FA49-41D2-B58F-C2EC0E467D4C}">
      <dgm:prSet/>
      <dgm:spPr/>
      <dgm:t>
        <a:bodyPr/>
        <a:lstStyle/>
        <a:p>
          <a:endParaRPr lang="it-IT"/>
        </a:p>
      </dgm:t>
    </dgm:pt>
    <dgm:pt modelId="{28F21711-39EA-47FE-86A9-BF76DBBD1CB2}" type="sibTrans" cxnId="{0D155BAA-FA49-41D2-B58F-C2EC0E467D4C}">
      <dgm:prSet/>
      <dgm:spPr/>
      <dgm:t>
        <a:bodyPr/>
        <a:lstStyle/>
        <a:p>
          <a:endParaRPr lang="it-IT"/>
        </a:p>
      </dgm:t>
    </dgm:pt>
    <dgm:pt modelId="{2D83BB09-DDAC-4CA9-909D-B55EEDB2EFE3}">
      <dgm:prSet phldrT="[Testo]"/>
      <dgm:spPr/>
      <dgm:t>
        <a:bodyPr/>
        <a:lstStyle/>
        <a:p>
          <a:r>
            <a:rPr lang="it-IT" dirty="0" err="1" smtClean="0"/>
            <a:t>Rheumatic</a:t>
          </a:r>
          <a:r>
            <a:rPr lang="it-IT" dirty="0" smtClean="0"/>
            <a:t> </a:t>
          </a:r>
          <a:r>
            <a:rPr lang="it-IT" dirty="0" err="1" smtClean="0"/>
            <a:t>heart</a:t>
          </a:r>
          <a:r>
            <a:rPr lang="it-IT" dirty="0" smtClean="0"/>
            <a:t> </a:t>
          </a:r>
          <a:r>
            <a:rPr lang="it-IT" dirty="0" err="1" smtClean="0"/>
            <a:t>disease</a:t>
          </a:r>
          <a:endParaRPr lang="it-IT" dirty="0" smtClean="0"/>
        </a:p>
      </dgm:t>
    </dgm:pt>
    <dgm:pt modelId="{5B861969-2230-4068-8730-95E3D7957981}" type="parTrans" cxnId="{C43F63BE-876F-4330-8A69-F523B8BF4FE5}">
      <dgm:prSet/>
      <dgm:spPr/>
      <dgm:t>
        <a:bodyPr/>
        <a:lstStyle/>
        <a:p>
          <a:endParaRPr lang="it-IT"/>
        </a:p>
      </dgm:t>
    </dgm:pt>
    <dgm:pt modelId="{F544C40B-D28E-4340-B7AF-C349AF4D1B5A}" type="sibTrans" cxnId="{C43F63BE-876F-4330-8A69-F523B8BF4FE5}">
      <dgm:prSet/>
      <dgm:spPr/>
      <dgm:t>
        <a:bodyPr/>
        <a:lstStyle/>
        <a:p>
          <a:endParaRPr lang="it-IT"/>
        </a:p>
      </dgm:t>
    </dgm:pt>
    <dgm:pt modelId="{B30D99CD-354E-4C9B-B6E0-732D6BC6779B}">
      <dgm:prSet phldrT="[Testo]"/>
      <dgm:spPr/>
      <dgm:t>
        <a:bodyPr/>
        <a:lstStyle/>
        <a:p>
          <a:r>
            <a:rPr lang="it-IT" dirty="0" smtClean="0"/>
            <a:t>Angina pectoris</a:t>
          </a:r>
          <a:endParaRPr lang="it-IT" dirty="0"/>
        </a:p>
      </dgm:t>
    </dgm:pt>
    <dgm:pt modelId="{9FF26D92-A7C0-4230-A725-127F95EC1F42}" type="parTrans" cxnId="{D24F372E-81F0-4656-B644-707C6D8D90FB}">
      <dgm:prSet/>
      <dgm:spPr/>
      <dgm:t>
        <a:bodyPr/>
        <a:lstStyle/>
        <a:p>
          <a:endParaRPr lang="it-IT"/>
        </a:p>
      </dgm:t>
    </dgm:pt>
    <dgm:pt modelId="{117DDB21-1538-4687-BD13-6F1242AA4D51}" type="sibTrans" cxnId="{D24F372E-81F0-4656-B644-707C6D8D90FB}">
      <dgm:prSet/>
      <dgm:spPr/>
      <dgm:t>
        <a:bodyPr/>
        <a:lstStyle/>
        <a:p>
          <a:endParaRPr lang="it-IT"/>
        </a:p>
      </dgm:t>
    </dgm:pt>
    <dgm:pt modelId="{F3EE977D-7919-4D1B-AC5A-BED1807B7B74}">
      <dgm:prSet phldrT="[Testo]"/>
      <dgm:spPr/>
      <dgm:t>
        <a:bodyPr/>
        <a:lstStyle/>
        <a:p>
          <a:r>
            <a:rPr lang="it-IT" dirty="0" err="1" smtClean="0"/>
            <a:t>Myocardial</a:t>
          </a:r>
          <a:r>
            <a:rPr lang="it-IT" dirty="0" smtClean="0"/>
            <a:t> </a:t>
          </a:r>
          <a:r>
            <a:rPr lang="it-IT" dirty="0" err="1" smtClean="0"/>
            <a:t>infarction</a:t>
          </a:r>
          <a:endParaRPr lang="it-IT" dirty="0"/>
        </a:p>
      </dgm:t>
    </dgm:pt>
    <dgm:pt modelId="{5FABDAC7-CD8A-4CB6-97D4-306CFC290272}" type="parTrans" cxnId="{CC55D530-F1F7-4E56-AE84-AC6178281A33}">
      <dgm:prSet/>
      <dgm:spPr/>
      <dgm:t>
        <a:bodyPr/>
        <a:lstStyle/>
        <a:p>
          <a:endParaRPr lang="it-IT"/>
        </a:p>
      </dgm:t>
    </dgm:pt>
    <dgm:pt modelId="{4DBFCAEF-4715-4119-9E5D-E2E1954C055C}" type="sibTrans" cxnId="{CC55D530-F1F7-4E56-AE84-AC6178281A33}">
      <dgm:prSet/>
      <dgm:spPr/>
      <dgm:t>
        <a:bodyPr/>
        <a:lstStyle/>
        <a:p>
          <a:endParaRPr lang="it-IT"/>
        </a:p>
      </dgm:t>
    </dgm:pt>
    <dgm:pt modelId="{A85F7815-1271-489F-B3E9-40CBA6306BA2}">
      <dgm:prSet phldrT="[Testo]"/>
      <dgm:spPr/>
      <dgm:t>
        <a:bodyPr/>
        <a:lstStyle/>
        <a:p>
          <a:r>
            <a:rPr lang="it-IT" dirty="0" err="1" smtClean="0"/>
            <a:t>Unstable</a:t>
          </a:r>
          <a:r>
            <a:rPr lang="it-IT" dirty="0" smtClean="0"/>
            <a:t> angina</a:t>
          </a:r>
          <a:endParaRPr lang="it-IT" dirty="0"/>
        </a:p>
      </dgm:t>
    </dgm:pt>
    <dgm:pt modelId="{F68A42AD-85C1-48C7-BB82-FB2ED28C3577}" type="parTrans" cxnId="{D8D61F28-5A4D-47F9-B95F-EF3AD8A6AEC9}">
      <dgm:prSet/>
      <dgm:spPr/>
      <dgm:t>
        <a:bodyPr/>
        <a:lstStyle/>
        <a:p>
          <a:endParaRPr lang="it-IT"/>
        </a:p>
      </dgm:t>
    </dgm:pt>
    <dgm:pt modelId="{4BB49E41-E6D7-41A0-B350-A37138F10AFD}" type="sibTrans" cxnId="{D8D61F28-5A4D-47F9-B95F-EF3AD8A6AEC9}">
      <dgm:prSet/>
      <dgm:spPr/>
      <dgm:t>
        <a:bodyPr/>
        <a:lstStyle/>
        <a:p>
          <a:endParaRPr lang="it-IT"/>
        </a:p>
      </dgm:t>
    </dgm:pt>
    <dgm:pt modelId="{96133E9C-9F42-490E-B908-1E673CBA0F29}">
      <dgm:prSet phldrT="[Testo]"/>
      <dgm:spPr/>
      <dgm:t>
        <a:bodyPr/>
        <a:lstStyle/>
        <a:p>
          <a:r>
            <a:rPr lang="it-IT" dirty="0" err="1" smtClean="0"/>
            <a:t>Microvascular</a:t>
          </a:r>
          <a:r>
            <a:rPr lang="it-IT" dirty="0" smtClean="0"/>
            <a:t> angina</a:t>
          </a:r>
          <a:endParaRPr lang="it-IT" dirty="0"/>
        </a:p>
      </dgm:t>
    </dgm:pt>
    <dgm:pt modelId="{C678E2FA-0363-4165-BCE5-76C735FFC32B}" type="parTrans" cxnId="{D1C16470-FBCF-492A-A4E0-868BBCF1EC14}">
      <dgm:prSet/>
      <dgm:spPr/>
      <dgm:t>
        <a:bodyPr/>
        <a:lstStyle/>
        <a:p>
          <a:endParaRPr lang="it-IT"/>
        </a:p>
      </dgm:t>
    </dgm:pt>
    <dgm:pt modelId="{8E72AE7A-E06F-4775-8EDD-69442328864E}" type="sibTrans" cxnId="{D1C16470-FBCF-492A-A4E0-868BBCF1EC14}">
      <dgm:prSet/>
      <dgm:spPr/>
      <dgm:t>
        <a:bodyPr/>
        <a:lstStyle/>
        <a:p>
          <a:endParaRPr lang="it-IT"/>
        </a:p>
      </dgm:t>
    </dgm:pt>
    <dgm:pt modelId="{F1A21264-CB39-4D48-8AEB-F0CE2A635E0C}" type="pres">
      <dgm:prSet presAssocID="{C71D99E3-2D10-45F5-9111-D7912E7E8636}" presName="hierChild1" presStyleCnt="0">
        <dgm:presLayoutVars>
          <dgm:chPref val="1"/>
          <dgm:dir/>
          <dgm:animOne val="branch"/>
          <dgm:animLvl val="lvl"/>
          <dgm:resizeHandles/>
        </dgm:presLayoutVars>
      </dgm:prSet>
      <dgm:spPr/>
      <dgm:t>
        <a:bodyPr/>
        <a:lstStyle/>
        <a:p>
          <a:endParaRPr lang="it-IT"/>
        </a:p>
      </dgm:t>
    </dgm:pt>
    <dgm:pt modelId="{95850919-8525-4F2D-9906-A3A1A711E286}" type="pres">
      <dgm:prSet presAssocID="{033D850C-38DA-4CAC-B92E-938919210D01}" presName="hierRoot1" presStyleCnt="0"/>
      <dgm:spPr/>
    </dgm:pt>
    <dgm:pt modelId="{247ED386-A312-4DD5-9ECF-A7D451E83C39}" type="pres">
      <dgm:prSet presAssocID="{033D850C-38DA-4CAC-B92E-938919210D01}" presName="composite" presStyleCnt="0"/>
      <dgm:spPr/>
    </dgm:pt>
    <dgm:pt modelId="{D0864E91-A358-42F8-833A-D6682B9CCC57}" type="pres">
      <dgm:prSet presAssocID="{033D850C-38DA-4CAC-B92E-938919210D01}" presName="background" presStyleLbl="node0" presStyleIdx="0" presStyleCnt="1"/>
      <dgm:spPr/>
      <dgm:t>
        <a:bodyPr/>
        <a:lstStyle/>
        <a:p>
          <a:endParaRPr lang="it-IT"/>
        </a:p>
      </dgm:t>
    </dgm:pt>
    <dgm:pt modelId="{2D72D39A-FA9D-4BAC-B280-39DBA9E534D9}" type="pres">
      <dgm:prSet presAssocID="{033D850C-38DA-4CAC-B92E-938919210D01}" presName="text" presStyleLbl="fgAcc0" presStyleIdx="0" presStyleCnt="1">
        <dgm:presLayoutVars>
          <dgm:chPref val="3"/>
        </dgm:presLayoutVars>
      </dgm:prSet>
      <dgm:spPr/>
      <dgm:t>
        <a:bodyPr/>
        <a:lstStyle/>
        <a:p>
          <a:endParaRPr lang="it-IT"/>
        </a:p>
      </dgm:t>
    </dgm:pt>
    <dgm:pt modelId="{9F20947F-44F9-468E-A283-E60E46E650F7}" type="pres">
      <dgm:prSet presAssocID="{033D850C-38DA-4CAC-B92E-938919210D01}" presName="hierChild2" presStyleCnt="0"/>
      <dgm:spPr/>
    </dgm:pt>
    <dgm:pt modelId="{7732F0CD-05BD-481E-9F99-CFB9CA7B2A1C}" type="pres">
      <dgm:prSet presAssocID="{50807A49-353D-4A8A-9D78-70F0CC810A84}" presName="Name10" presStyleLbl="parChTrans1D2" presStyleIdx="0" presStyleCnt="3"/>
      <dgm:spPr/>
      <dgm:t>
        <a:bodyPr/>
        <a:lstStyle/>
        <a:p>
          <a:endParaRPr lang="it-IT"/>
        </a:p>
      </dgm:t>
    </dgm:pt>
    <dgm:pt modelId="{68B725F0-1BFC-4517-8DCB-AEDF7ED3D310}" type="pres">
      <dgm:prSet presAssocID="{B084802D-DA21-478F-A208-1F72D4AA9192}" presName="hierRoot2" presStyleCnt="0"/>
      <dgm:spPr/>
    </dgm:pt>
    <dgm:pt modelId="{D640B01B-6B54-4A5A-B313-C1214B0907AA}" type="pres">
      <dgm:prSet presAssocID="{B084802D-DA21-478F-A208-1F72D4AA9192}" presName="composite2" presStyleCnt="0"/>
      <dgm:spPr/>
    </dgm:pt>
    <dgm:pt modelId="{9D66E0A1-7509-4F5E-88A0-16E611AF39A6}" type="pres">
      <dgm:prSet presAssocID="{B084802D-DA21-478F-A208-1F72D4AA9192}" presName="background2" presStyleLbl="asst1" presStyleIdx="0" presStyleCnt="1"/>
      <dgm:spPr/>
    </dgm:pt>
    <dgm:pt modelId="{4AC2AF29-16D6-4BD6-8B07-1959A652D613}" type="pres">
      <dgm:prSet presAssocID="{B084802D-DA21-478F-A208-1F72D4AA9192}" presName="text2" presStyleLbl="fgAcc2" presStyleIdx="0" presStyleCnt="3">
        <dgm:presLayoutVars>
          <dgm:chPref val="3"/>
        </dgm:presLayoutVars>
      </dgm:prSet>
      <dgm:spPr/>
      <dgm:t>
        <a:bodyPr/>
        <a:lstStyle/>
        <a:p>
          <a:endParaRPr lang="it-IT"/>
        </a:p>
      </dgm:t>
    </dgm:pt>
    <dgm:pt modelId="{6F2E8DDC-79EC-4827-B604-410E0A754715}" type="pres">
      <dgm:prSet presAssocID="{B084802D-DA21-478F-A208-1F72D4AA9192}" presName="hierChild3" presStyleCnt="0"/>
      <dgm:spPr/>
    </dgm:pt>
    <dgm:pt modelId="{411FBED0-4851-4D81-A1D7-4E44F57061EA}" type="pres">
      <dgm:prSet presAssocID="{0805862C-0522-4867-B065-21F1A38F8B8E}" presName="Name10" presStyleLbl="parChTrans1D2" presStyleIdx="1" presStyleCnt="3"/>
      <dgm:spPr/>
      <dgm:t>
        <a:bodyPr/>
        <a:lstStyle/>
        <a:p>
          <a:endParaRPr lang="it-IT"/>
        </a:p>
      </dgm:t>
    </dgm:pt>
    <dgm:pt modelId="{FC653EB4-F11A-4ED1-BE74-3213A39BE03D}" type="pres">
      <dgm:prSet presAssocID="{A757E022-D578-41F6-901E-3C5DC6207548}" presName="hierRoot2" presStyleCnt="0"/>
      <dgm:spPr/>
    </dgm:pt>
    <dgm:pt modelId="{CC412D70-7895-4DFD-B493-C936B6A171EE}" type="pres">
      <dgm:prSet presAssocID="{A757E022-D578-41F6-901E-3C5DC6207548}" presName="composite2" presStyleCnt="0"/>
      <dgm:spPr/>
    </dgm:pt>
    <dgm:pt modelId="{C111A5E9-FC11-47DC-A017-F5E05763EC52}" type="pres">
      <dgm:prSet presAssocID="{A757E022-D578-41F6-901E-3C5DC6207548}" presName="background2" presStyleLbl="node2" presStyleIdx="0" presStyleCnt="2"/>
      <dgm:spPr/>
    </dgm:pt>
    <dgm:pt modelId="{8CFDC5AE-64C4-4ED1-9E92-00E2257032D8}" type="pres">
      <dgm:prSet presAssocID="{A757E022-D578-41F6-901E-3C5DC6207548}" presName="text2" presStyleLbl="fgAcc2" presStyleIdx="1" presStyleCnt="3">
        <dgm:presLayoutVars>
          <dgm:chPref val="3"/>
        </dgm:presLayoutVars>
      </dgm:prSet>
      <dgm:spPr/>
      <dgm:t>
        <a:bodyPr/>
        <a:lstStyle/>
        <a:p>
          <a:endParaRPr lang="it-IT"/>
        </a:p>
      </dgm:t>
    </dgm:pt>
    <dgm:pt modelId="{A46EBADE-E3CB-471D-A38F-81AEC51D4DCB}" type="pres">
      <dgm:prSet presAssocID="{A757E022-D578-41F6-901E-3C5DC6207548}" presName="hierChild3" presStyleCnt="0"/>
      <dgm:spPr/>
    </dgm:pt>
    <dgm:pt modelId="{5187E84C-A440-402A-AD7C-994DE3871796}" type="pres">
      <dgm:prSet presAssocID="{9FF26D92-A7C0-4230-A725-127F95EC1F42}" presName="Name17" presStyleLbl="parChTrans1D3" presStyleIdx="0" presStyleCnt="2"/>
      <dgm:spPr/>
      <dgm:t>
        <a:bodyPr/>
        <a:lstStyle/>
        <a:p>
          <a:endParaRPr lang="it-IT"/>
        </a:p>
      </dgm:t>
    </dgm:pt>
    <dgm:pt modelId="{02059120-FB54-4586-AC1F-48AFC69D7EB8}" type="pres">
      <dgm:prSet presAssocID="{B30D99CD-354E-4C9B-B6E0-732D6BC6779B}" presName="hierRoot3" presStyleCnt="0"/>
      <dgm:spPr/>
    </dgm:pt>
    <dgm:pt modelId="{531EF885-C69C-46A3-BA41-8EF0DB502AC2}" type="pres">
      <dgm:prSet presAssocID="{B30D99CD-354E-4C9B-B6E0-732D6BC6779B}" presName="composite3" presStyleCnt="0"/>
      <dgm:spPr/>
    </dgm:pt>
    <dgm:pt modelId="{CC0BA737-7A21-4159-8535-FEFFA406AED8}" type="pres">
      <dgm:prSet presAssocID="{B30D99CD-354E-4C9B-B6E0-732D6BC6779B}" presName="background3" presStyleLbl="node3" presStyleIdx="0" presStyleCnt="2"/>
      <dgm:spPr/>
    </dgm:pt>
    <dgm:pt modelId="{5C264A61-C542-46E6-B8C2-60A2287D8F33}" type="pres">
      <dgm:prSet presAssocID="{B30D99CD-354E-4C9B-B6E0-732D6BC6779B}" presName="text3" presStyleLbl="fgAcc3" presStyleIdx="0" presStyleCnt="2">
        <dgm:presLayoutVars>
          <dgm:chPref val="3"/>
        </dgm:presLayoutVars>
      </dgm:prSet>
      <dgm:spPr/>
      <dgm:t>
        <a:bodyPr/>
        <a:lstStyle/>
        <a:p>
          <a:endParaRPr lang="it-IT"/>
        </a:p>
      </dgm:t>
    </dgm:pt>
    <dgm:pt modelId="{7F9DB520-DCA3-4BA6-93FA-711C55B5B606}" type="pres">
      <dgm:prSet presAssocID="{B30D99CD-354E-4C9B-B6E0-732D6BC6779B}" presName="hierChild4" presStyleCnt="0"/>
      <dgm:spPr/>
    </dgm:pt>
    <dgm:pt modelId="{9284DA9F-172B-4004-89D0-8F2FDE1A5083}" type="pres">
      <dgm:prSet presAssocID="{F68A42AD-85C1-48C7-BB82-FB2ED28C3577}" presName="Name23" presStyleLbl="parChTrans1D4" presStyleIdx="0" presStyleCnt="2"/>
      <dgm:spPr/>
      <dgm:t>
        <a:bodyPr/>
        <a:lstStyle/>
        <a:p>
          <a:endParaRPr lang="it-IT"/>
        </a:p>
      </dgm:t>
    </dgm:pt>
    <dgm:pt modelId="{A42F2810-1A3F-42AF-978C-A67CF217BE8E}" type="pres">
      <dgm:prSet presAssocID="{A85F7815-1271-489F-B3E9-40CBA6306BA2}" presName="hierRoot4" presStyleCnt="0"/>
      <dgm:spPr/>
    </dgm:pt>
    <dgm:pt modelId="{C4FFF2F8-01C1-451F-9D60-7BF6B8E1FFFF}" type="pres">
      <dgm:prSet presAssocID="{A85F7815-1271-489F-B3E9-40CBA6306BA2}" presName="composite4" presStyleCnt="0"/>
      <dgm:spPr/>
    </dgm:pt>
    <dgm:pt modelId="{BFFC89C8-FD6A-4F8A-AF5C-3D639B7A0515}" type="pres">
      <dgm:prSet presAssocID="{A85F7815-1271-489F-B3E9-40CBA6306BA2}" presName="background4" presStyleLbl="node4" presStyleIdx="0" presStyleCnt="2"/>
      <dgm:spPr/>
    </dgm:pt>
    <dgm:pt modelId="{5E227329-0266-44A2-A59E-86F1C8869C1F}" type="pres">
      <dgm:prSet presAssocID="{A85F7815-1271-489F-B3E9-40CBA6306BA2}" presName="text4" presStyleLbl="fgAcc4" presStyleIdx="0" presStyleCnt="2">
        <dgm:presLayoutVars>
          <dgm:chPref val="3"/>
        </dgm:presLayoutVars>
      </dgm:prSet>
      <dgm:spPr/>
      <dgm:t>
        <a:bodyPr/>
        <a:lstStyle/>
        <a:p>
          <a:endParaRPr lang="it-IT"/>
        </a:p>
      </dgm:t>
    </dgm:pt>
    <dgm:pt modelId="{1A688C6E-349E-48FF-8690-798DCC9FC378}" type="pres">
      <dgm:prSet presAssocID="{A85F7815-1271-489F-B3E9-40CBA6306BA2}" presName="hierChild5" presStyleCnt="0"/>
      <dgm:spPr/>
    </dgm:pt>
    <dgm:pt modelId="{7B61B1C0-04F3-48C5-96E2-42742B51A861}" type="pres">
      <dgm:prSet presAssocID="{C678E2FA-0363-4165-BCE5-76C735FFC32B}" presName="Name23" presStyleLbl="parChTrans1D4" presStyleIdx="1" presStyleCnt="2"/>
      <dgm:spPr/>
      <dgm:t>
        <a:bodyPr/>
        <a:lstStyle/>
        <a:p>
          <a:endParaRPr lang="it-IT"/>
        </a:p>
      </dgm:t>
    </dgm:pt>
    <dgm:pt modelId="{E1A6EE2C-D69E-4712-9C00-4D61B5290594}" type="pres">
      <dgm:prSet presAssocID="{96133E9C-9F42-490E-B908-1E673CBA0F29}" presName="hierRoot4" presStyleCnt="0"/>
      <dgm:spPr/>
    </dgm:pt>
    <dgm:pt modelId="{4ED3F163-83F7-441D-9A2F-70B495E962E1}" type="pres">
      <dgm:prSet presAssocID="{96133E9C-9F42-490E-B908-1E673CBA0F29}" presName="composite4" presStyleCnt="0"/>
      <dgm:spPr/>
    </dgm:pt>
    <dgm:pt modelId="{E78972ED-808D-471B-B36C-BC958E75210D}" type="pres">
      <dgm:prSet presAssocID="{96133E9C-9F42-490E-B908-1E673CBA0F29}" presName="background4" presStyleLbl="node4" presStyleIdx="1" presStyleCnt="2"/>
      <dgm:spPr/>
    </dgm:pt>
    <dgm:pt modelId="{95D1A964-27E8-4099-AB2B-A396AEBBA226}" type="pres">
      <dgm:prSet presAssocID="{96133E9C-9F42-490E-B908-1E673CBA0F29}" presName="text4" presStyleLbl="fgAcc4" presStyleIdx="1" presStyleCnt="2">
        <dgm:presLayoutVars>
          <dgm:chPref val="3"/>
        </dgm:presLayoutVars>
      </dgm:prSet>
      <dgm:spPr/>
      <dgm:t>
        <a:bodyPr/>
        <a:lstStyle/>
        <a:p>
          <a:endParaRPr lang="it-IT"/>
        </a:p>
      </dgm:t>
    </dgm:pt>
    <dgm:pt modelId="{01C6C155-D0DF-4DBA-9284-CA97967989F5}" type="pres">
      <dgm:prSet presAssocID="{96133E9C-9F42-490E-B908-1E673CBA0F29}" presName="hierChild5" presStyleCnt="0"/>
      <dgm:spPr/>
    </dgm:pt>
    <dgm:pt modelId="{2714C4F2-D2AE-4DD3-9413-A0372CF70F86}" type="pres">
      <dgm:prSet presAssocID="{5FABDAC7-CD8A-4CB6-97D4-306CFC290272}" presName="Name17" presStyleLbl="parChTrans1D3" presStyleIdx="1" presStyleCnt="2"/>
      <dgm:spPr/>
      <dgm:t>
        <a:bodyPr/>
        <a:lstStyle/>
        <a:p>
          <a:endParaRPr lang="it-IT"/>
        </a:p>
      </dgm:t>
    </dgm:pt>
    <dgm:pt modelId="{2833E6F3-7132-4446-B703-D10E2FEA9FEC}" type="pres">
      <dgm:prSet presAssocID="{F3EE977D-7919-4D1B-AC5A-BED1807B7B74}" presName="hierRoot3" presStyleCnt="0"/>
      <dgm:spPr/>
    </dgm:pt>
    <dgm:pt modelId="{E3933ADA-818F-4902-BA6F-A4A6CDCA9E05}" type="pres">
      <dgm:prSet presAssocID="{F3EE977D-7919-4D1B-AC5A-BED1807B7B74}" presName="composite3" presStyleCnt="0"/>
      <dgm:spPr/>
    </dgm:pt>
    <dgm:pt modelId="{6954D64E-E04F-4081-A7CD-552099BF3E9F}" type="pres">
      <dgm:prSet presAssocID="{F3EE977D-7919-4D1B-AC5A-BED1807B7B74}" presName="background3" presStyleLbl="node3" presStyleIdx="1" presStyleCnt="2"/>
      <dgm:spPr/>
    </dgm:pt>
    <dgm:pt modelId="{5BAB5A5C-0C9B-4DE9-9A61-9CD70E66D15B}" type="pres">
      <dgm:prSet presAssocID="{F3EE977D-7919-4D1B-AC5A-BED1807B7B74}" presName="text3" presStyleLbl="fgAcc3" presStyleIdx="1" presStyleCnt="2">
        <dgm:presLayoutVars>
          <dgm:chPref val="3"/>
        </dgm:presLayoutVars>
      </dgm:prSet>
      <dgm:spPr/>
      <dgm:t>
        <a:bodyPr/>
        <a:lstStyle/>
        <a:p>
          <a:endParaRPr lang="it-IT"/>
        </a:p>
      </dgm:t>
    </dgm:pt>
    <dgm:pt modelId="{D7A7CB1D-86DE-4E6A-9172-45012624BDA0}" type="pres">
      <dgm:prSet presAssocID="{F3EE977D-7919-4D1B-AC5A-BED1807B7B74}" presName="hierChild4" presStyleCnt="0"/>
      <dgm:spPr/>
    </dgm:pt>
    <dgm:pt modelId="{F3580335-7825-4BE3-AE7A-63BD5BA48B0F}" type="pres">
      <dgm:prSet presAssocID="{5B861969-2230-4068-8730-95E3D7957981}" presName="Name10" presStyleLbl="parChTrans1D2" presStyleIdx="2" presStyleCnt="3"/>
      <dgm:spPr/>
      <dgm:t>
        <a:bodyPr/>
        <a:lstStyle/>
        <a:p>
          <a:endParaRPr lang="it-IT"/>
        </a:p>
      </dgm:t>
    </dgm:pt>
    <dgm:pt modelId="{15F2DEB6-97E1-4BD4-9CC2-B5283CA562A6}" type="pres">
      <dgm:prSet presAssocID="{2D83BB09-DDAC-4CA9-909D-B55EEDB2EFE3}" presName="hierRoot2" presStyleCnt="0"/>
      <dgm:spPr/>
    </dgm:pt>
    <dgm:pt modelId="{80BBC244-33C2-48E1-88E3-4552086953F1}" type="pres">
      <dgm:prSet presAssocID="{2D83BB09-DDAC-4CA9-909D-B55EEDB2EFE3}" presName="composite2" presStyleCnt="0"/>
      <dgm:spPr/>
    </dgm:pt>
    <dgm:pt modelId="{8F784514-5109-4E6D-87C1-E7DBA71C6C3E}" type="pres">
      <dgm:prSet presAssocID="{2D83BB09-DDAC-4CA9-909D-B55EEDB2EFE3}" presName="background2" presStyleLbl="node2" presStyleIdx="1" presStyleCnt="2"/>
      <dgm:spPr/>
    </dgm:pt>
    <dgm:pt modelId="{6988E6D5-8718-4FF7-B5AD-B8286515FFE2}" type="pres">
      <dgm:prSet presAssocID="{2D83BB09-DDAC-4CA9-909D-B55EEDB2EFE3}" presName="text2" presStyleLbl="fgAcc2" presStyleIdx="2" presStyleCnt="3">
        <dgm:presLayoutVars>
          <dgm:chPref val="3"/>
        </dgm:presLayoutVars>
      </dgm:prSet>
      <dgm:spPr/>
      <dgm:t>
        <a:bodyPr/>
        <a:lstStyle/>
        <a:p>
          <a:endParaRPr lang="it-IT"/>
        </a:p>
      </dgm:t>
    </dgm:pt>
    <dgm:pt modelId="{9B909290-F385-49D4-98E3-763903DDF006}" type="pres">
      <dgm:prSet presAssocID="{2D83BB09-DDAC-4CA9-909D-B55EEDB2EFE3}" presName="hierChild3" presStyleCnt="0"/>
      <dgm:spPr/>
    </dgm:pt>
  </dgm:ptLst>
  <dgm:cxnLst>
    <dgm:cxn modelId="{F959782E-C299-42BD-BF41-0E7E9DF9582E}" type="presOf" srcId="{C71D99E3-2D10-45F5-9111-D7912E7E8636}" destId="{F1A21264-CB39-4D48-8AEB-F0CE2A635E0C}" srcOrd="0" destOrd="0" presId="urn:microsoft.com/office/officeart/2005/8/layout/hierarchy1"/>
    <dgm:cxn modelId="{80E30472-0597-44A9-81AC-DB4E59D15122}" type="presOf" srcId="{0805862C-0522-4867-B065-21F1A38F8B8E}" destId="{411FBED0-4851-4D81-A1D7-4E44F57061EA}" srcOrd="0" destOrd="0" presId="urn:microsoft.com/office/officeart/2005/8/layout/hierarchy1"/>
    <dgm:cxn modelId="{4D44D3FC-B422-4050-A2CD-54BACF45B2BA}" srcId="{C71D99E3-2D10-45F5-9111-D7912E7E8636}" destId="{033D850C-38DA-4CAC-B92E-938919210D01}" srcOrd="0" destOrd="0" parTransId="{EB9BE441-6542-419F-B759-4E3C00BA245E}" sibTransId="{F05A8A38-EACC-4109-A782-84853AC7EAF9}"/>
    <dgm:cxn modelId="{24D14B6C-1B9E-4370-B0EE-A0093743E55A}" type="presOf" srcId="{033D850C-38DA-4CAC-B92E-938919210D01}" destId="{2D72D39A-FA9D-4BAC-B280-39DBA9E534D9}" srcOrd="0" destOrd="0" presId="urn:microsoft.com/office/officeart/2005/8/layout/hierarchy1"/>
    <dgm:cxn modelId="{BF8F8FA6-8BD8-4702-8CE2-6DE0F4CB7C73}" type="presOf" srcId="{50807A49-353D-4A8A-9D78-70F0CC810A84}" destId="{7732F0CD-05BD-481E-9F99-CFB9CA7B2A1C}" srcOrd="0" destOrd="0" presId="urn:microsoft.com/office/officeart/2005/8/layout/hierarchy1"/>
    <dgm:cxn modelId="{CC55D530-F1F7-4E56-AE84-AC6178281A33}" srcId="{A757E022-D578-41F6-901E-3C5DC6207548}" destId="{F3EE977D-7919-4D1B-AC5A-BED1807B7B74}" srcOrd="1" destOrd="0" parTransId="{5FABDAC7-CD8A-4CB6-97D4-306CFC290272}" sibTransId="{4DBFCAEF-4715-4119-9E5D-E2E1954C055C}"/>
    <dgm:cxn modelId="{85C09A66-FDEF-4B52-94DF-8149ADED86D8}" type="presOf" srcId="{B30D99CD-354E-4C9B-B6E0-732D6BC6779B}" destId="{5C264A61-C542-46E6-B8C2-60A2287D8F33}" srcOrd="0" destOrd="0" presId="urn:microsoft.com/office/officeart/2005/8/layout/hierarchy1"/>
    <dgm:cxn modelId="{8BCD1C64-BDCD-4BE9-82E7-E7335B8121DA}" type="presOf" srcId="{B084802D-DA21-478F-A208-1F72D4AA9192}" destId="{4AC2AF29-16D6-4BD6-8B07-1959A652D613}" srcOrd="0" destOrd="0" presId="urn:microsoft.com/office/officeart/2005/8/layout/hierarchy1"/>
    <dgm:cxn modelId="{E3BC66D9-72AE-408E-9290-8217FE564E5E}" type="presOf" srcId="{96133E9C-9F42-490E-B908-1E673CBA0F29}" destId="{95D1A964-27E8-4099-AB2B-A396AEBBA226}" srcOrd="0" destOrd="0" presId="urn:microsoft.com/office/officeart/2005/8/layout/hierarchy1"/>
    <dgm:cxn modelId="{68E6BB32-4131-4866-B445-55BC6B457A8F}" type="presOf" srcId="{F3EE977D-7919-4D1B-AC5A-BED1807B7B74}" destId="{5BAB5A5C-0C9B-4DE9-9A61-9CD70E66D15B}" srcOrd="0" destOrd="0" presId="urn:microsoft.com/office/officeart/2005/8/layout/hierarchy1"/>
    <dgm:cxn modelId="{9108D914-7F66-4C27-9487-85422815F095}" type="presOf" srcId="{F68A42AD-85C1-48C7-BB82-FB2ED28C3577}" destId="{9284DA9F-172B-4004-89D0-8F2FDE1A5083}" srcOrd="0" destOrd="0" presId="urn:microsoft.com/office/officeart/2005/8/layout/hierarchy1"/>
    <dgm:cxn modelId="{DBC304F3-B7A2-4D3A-A6A9-7AA0FFDFC782}" type="presOf" srcId="{2D83BB09-DDAC-4CA9-909D-B55EEDB2EFE3}" destId="{6988E6D5-8718-4FF7-B5AD-B8286515FFE2}" srcOrd="0" destOrd="0" presId="urn:microsoft.com/office/officeart/2005/8/layout/hierarchy1"/>
    <dgm:cxn modelId="{F3E8A57A-9651-4DBC-A5AD-7D12220AD5A6}" type="presOf" srcId="{C678E2FA-0363-4165-BCE5-76C735FFC32B}" destId="{7B61B1C0-04F3-48C5-96E2-42742B51A861}" srcOrd="0" destOrd="0" presId="urn:microsoft.com/office/officeart/2005/8/layout/hierarchy1"/>
    <dgm:cxn modelId="{C43F63BE-876F-4330-8A69-F523B8BF4FE5}" srcId="{033D850C-38DA-4CAC-B92E-938919210D01}" destId="{2D83BB09-DDAC-4CA9-909D-B55EEDB2EFE3}" srcOrd="2" destOrd="0" parTransId="{5B861969-2230-4068-8730-95E3D7957981}" sibTransId="{F544C40B-D28E-4340-B7AF-C349AF4D1B5A}"/>
    <dgm:cxn modelId="{D1C16470-FBCF-492A-A4E0-868BBCF1EC14}" srcId="{B30D99CD-354E-4C9B-B6E0-732D6BC6779B}" destId="{96133E9C-9F42-490E-B908-1E673CBA0F29}" srcOrd="1" destOrd="0" parTransId="{C678E2FA-0363-4165-BCE5-76C735FFC32B}" sibTransId="{8E72AE7A-E06F-4775-8EDD-69442328864E}"/>
    <dgm:cxn modelId="{E32F31A5-331A-44ED-8C32-68D4ACD3219C}" type="presOf" srcId="{A757E022-D578-41F6-901E-3C5DC6207548}" destId="{8CFDC5AE-64C4-4ED1-9E92-00E2257032D8}" srcOrd="0" destOrd="0" presId="urn:microsoft.com/office/officeart/2005/8/layout/hierarchy1"/>
    <dgm:cxn modelId="{39F7EB6C-6122-4685-9791-93B22E255E77}" type="presOf" srcId="{5FABDAC7-CD8A-4CB6-97D4-306CFC290272}" destId="{2714C4F2-D2AE-4DD3-9413-A0372CF70F86}" srcOrd="0" destOrd="0" presId="urn:microsoft.com/office/officeart/2005/8/layout/hierarchy1"/>
    <dgm:cxn modelId="{D8D61F28-5A4D-47F9-B95F-EF3AD8A6AEC9}" srcId="{B30D99CD-354E-4C9B-B6E0-732D6BC6779B}" destId="{A85F7815-1271-489F-B3E9-40CBA6306BA2}" srcOrd="0" destOrd="0" parTransId="{F68A42AD-85C1-48C7-BB82-FB2ED28C3577}" sibTransId="{4BB49E41-E6D7-41A0-B350-A37138F10AFD}"/>
    <dgm:cxn modelId="{D24F372E-81F0-4656-B644-707C6D8D90FB}" srcId="{A757E022-D578-41F6-901E-3C5DC6207548}" destId="{B30D99CD-354E-4C9B-B6E0-732D6BC6779B}" srcOrd="0" destOrd="0" parTransId="{9FF26D92-A7C0-4230-A725-127F95EC1F42}" sibTransId="{117DDB21-1538-4687-BD13-6F1242AA4D51}"/>
    <dgm:cxn modelId="{2E71DF3E-8BF3-40A6-8E10-12F1938ED11D}" type="presOf" srcId="{5B861969-2230-4068-8730-95E3D7957981}" destId="{F3580335-7825-4BE3-AE7A-63BD5BA48B0F}" srcOrd="0" destOrd="0" presId="urn:microsoft.com/office/officeart/2005/8/layout/hierarchy1"/>
    <dgm:cxn modelId="{0D155BAA-FA49-41D2-B58F-C2EC0E467D4C}" srcId="{033D850C-38DA-4CAC-B92E-938919210D01}" destId="{A757E022-D578-41F6-901E-3C5DC6207548}" srcOrd="1" destOrd="0" parTransId="{0805862C-0522-4867-B065-21F1A38F8B8E}" sibTransId="{28F21711-39EA-47FE-86A9-BF76DBBD1CB2}"/>
    <dgm:cxn modelId="{5E229607-4606-47A4-9B39-D584B59792CF}" type="presOf" srcId="{9FF26D92-A7C0-4230-A725-127F95EC1F42}" destId="{5187E84C-A440-402A-AD7C-994DE3871796}" srcOrd="0" destOrd="0" presId="urn:microsoft.com/office/officeart/2005/8/layout/hierarchy1"/>
    <dgm:cxn modelId="{8FB9F197-B7DB-4065-B6A9-7ACC9158A726}" type="presOf" srcId="{A85F7815-1271-489F-B3E9-40CBA6306BA2}" destId="{5E227329-0266-44A2-A59E-86F1C8869C1F}" srcOrd="0" destOrd="0" presId="urn:microsoft.com/office/officeart/2005/8/layout/hierarchy1"/>
    <dgm:cxn modelId="{E89FE20A-CB57-4745-80DC-4F8A8B263EC5}" srcId="{033D850C-38DA-4CAC-B92E-938919210D01}" destId="{B084802D-DA21-478F-A208-1F72D4AA9192}" srcOrd="0" destOrd="0" parTransId="{50807A49-353D-4A8A-9D78-70F0CC810A84}" sibTransId="{EB73A0AA-E9B1-4713-9513-27F46E383038}"/>
    <dgm:cxn modelId="{BA19CF67-F157-4B60-B695-9724DCC86D45}" type="presParOf" srcId="{F1A21264-CB39-4D48-8AEB-F0CE2A635E0C}" destId="{95850919-8525-4F2D-9906-A3A1A711E286}" srcOrd="0" destOrd="0" presId="urn:microsoft.com/office/officeart/2005/8/layout/hierarchy1"/>
    <dgm:cxn modelId="{22C0DC49-F1C9-442E-B691-57416CEC8E7F}" type="presParOf" srcId="{95850919-8525-4F2D-9906-A3A1A711E286}" destId="{247ED386-A312-4DD5-9ECF-A7D451E83C39}" srcOrd="0" destOrd="0" presId="urn:microsoft.com/office/officeart/2005/8/layout/hierarchy1"/>
    <dgm:cxn modelId="{209DC9DE-A256-4082-B9F9-E6F51E8D96E2}" type="presParOf" srcId="{247ED386-A312-4DD5-9ECF-A7D451E83C39}" destId="{D0864E91-A358-42F8-833A-D6682B9CCC57}" srcOrd="0" destOrd="0" presId="urn:microsoft.com/office/officeart/2005/8/layout/hierarchy1"/>
    <dgm:cxn modelId="{7FFF12B9-2557-4F60-A74B-BBDEE2BFBD95}" type="presParOf" srcId="{247ED386-A312-4DD5-9ECF-A7D451E83C39}" destId="{2D72D39A-FA9D-4BAC-B280-39DBA9E534D9}" srcOrd="1" destOrd="0" presId="urn:microsoft.com/office/officeart/2005/8/layout/hierarchy1"/>
    <dgm:cxn modelId="{57175CAA-C1CF-46C6-A707-77DD45E4A84E}" type="presParOf" srcId="{95850919-8525-4F2D-9906-A3A1A711E286}" destId="{9F20947F-44F9-468E-A283-E60E46E650F7}" srcOrd="1" destOrd="0" presId="urn:microsoft.com/office/officeart/2005/8/layout/hierarchy1"/>
    <dgm:cxn modelId="{B76B04C6-BAEF-438D-A770-F024094553C1}" type="presParOf" srcId="{9F20947F-44F9-468E-A283-E60E46E650F7}" destId="{7732F0CD-05BD-481E-9F99-CFB9CA7B2A1C}" srcOrd="0" destOrd="0" presId="urn:microsoft.com/office/officeart/2005/8/layout/hierarchy1"/>
    <dgm:cxn modelId="{CC4D791C-C29A-47DF-B8E2-0E84602F9654}" type="presParOf" srcId="{9F20947F-44F9-468E-A283-E60E46E650F7}" destId="{68B725F0-1BFC-4517-8DCB-AEDF7ED3D310}" srcOrd="1" destOrd="0" presId="urn:microsoft.com/office/officeart/2005/8/layout/hierarchy1"/>
    <dgm:cxn modelId="{F0CBD89A-5E28-4115-BAF5-69A9C5582519}" type="presParOf" srcId="{68B725F0-1BFC-4517-8DCB-AEDF7ED3D310}" destId="{D640B01B-6B54-4A5A-B313-C1214B0907AA}" srcOrd="0" destOrd="0" presId="urn:microsoft.com/office/officeart/2005/8/layout/hierarchy1"/>
    <dgm:cxn modelId="{F408913C-BF65-462B-8560-3074AA5DEFE9}" type="presParOf" srcId="{D640B01B-6B54-4A5A-B313-C1214B0907AA}" destId="{9D66E0A1-7509-4F5E-88A0-16E611AF39A6}" srcOrd="0" destOrd="0" presId="urn:microsoft.com/office/officeart/2005/8/layout/hierarchy1"/>
    <dgm:cxn modelId="{7CCF16F2-A4AA-44A8-A56B-AF20D7A56D9B}" type="presParOf" srcId="{D640B01B-6B54-4A5A-B313-C1214B0907AA}" destId="{4AC2AF29-16D6-4BD6-8B07-1959A652D613}" srcOrd="1" destOrd="0" presId="urn:microsoft.com/office/officeart/2005/8/layout/hierarchy1"/>
    <dgm:cxn modelId="{7C3763A6-F461-4C66-B0F8-2385592264E1}" type="presParOf" srcId="{68B725F0-1BFC-4517-8DCB-AEDF7ED3D310}" destId="{6F2E8DDC-79EC-4827-B604-410E0A754715}" srcOrd="1" destOrd="0" presId="urn:microsoft.com/office/officeart/2005/8/layout/hierarchy1"/>
    <dgm:cxn modelId="{C3585C6A-185A-49B9-9E8D-BC8FBAD9A52F}" type="presParOf" srcId="{9F20947F-44F9-468E-A283-E60E46E650F7}" destId="{411FBED0-4851-4D81-A1D7-4E44F57061EA}" srcOrd="2" destOrd="0" presId="urn:microsoft.com/office/officeart/2005/8/layout/hierarchy1"/>
    <dgm:cxn modelId="{B23B2CD9-99A0-406A-B266-F601D9829267}" type="presParOf" srcId="{9F20947F-44F9-468E-A283-E60E46E650F7}" destId="{FC653EB4-F11A-4ED1-BE74-3213A39BE03D}" srcOrd="3" destOrd="0" presId="urn:microsoft.com/office/officeart/2005/8/layout/hierarchy1"/>
    <dgm:cxn modelId="{26EEB1AE-F290-402F-AD08-AE4219EC6F28}" type="presParOf" srcId="{FC653EB4-F11A-4ED1-BE74-3213A39BE03D}" destId="{CC412D70-7895-4DFD-B493-C936B6A171EE}" srcOrd="0" destOrd="0" presId="urn:microsoft.com/office/officeart/2005/8/layout/hierarchy1"/>
    <dgm:cxn modelId="{50B3F626-41B5-47C1-B3AE-17931DE53267}" type="presParOf" srcId="{CC412D70-7895-4DFD-B493-C936B6A171EE}" destId="{C111A5E9-FC11-47DC-A017-F5E05763EC52}" srcOrd="0" destOrd="0" presId="urn:microsoft.com/office/officeart/2005/8/layout/hierarchy1"/>
    <dgm:cxn modelId="{6CEA10EC-E681-4BD2-A4D1-727BFCAEFBA6}" type="presParOf" srcId="{CC412D70-7895-4DFD-B493-C936B6A171EE}" destId="{8CFDC5AE-64C4-4ED1-9E92-00E2257032D8}" srcOrd="1" destOrd="0" presId="urn:microsoft.com/office/officeart/2005/8/layout/hierarchy1"/>
    <dgm:cxn modelId="{463F03F7-EE49-4E7E-848F-6FDF1CBC240D}" type="presParOf" srcId="{FC653EB4-F11A-4ED1-BE74-3213A39BE03D}" destId="{A46EBADE-E3CB-471D-A38F-81AEC51D4DCB}" srcOrd="1" destOrd="0" presId="urn:microsoft.com/office/officeart/2005/8/layout/hierarchy1"/>
    <dgm:cxn modelId="{1E4FC967-2B2C-4C80-A2AF-B74BB7D21081}" type="presParOf" srcId="{A46EBADE-E3CB-471D-A38F-81AEC51D4DCB}" destId="{5187E84C-A440-402A-AD7C-994DE3871796}" srcOrd="0" destOrd="0" presId="urn:microsoft.com/office/officeart/2005/8/layout/hierarchy1"/>
    <dgm:cxn modelId="{15C7E31A-63D5-4AA9-8897-B430CEE5AD08}" type="presParOf" srcId="{A46EBADE-E3CB-471D-A38F-81AEC51D4DCB}" destId="{02059120-FB54-4586-AC1F-48AFC69D7EB8}" srcOrd="1" destOrd="0" presId="urn:microsoft.com/office/officeart/2005/8/layout/hierarchy1"/>
    <dgm:cxn modelId="{E3CF5E3E-9362-435F-B201-7496CA568E21}" type="presParOf" srcId="{02059120-FB54-4586-AC1F-48AFC69D7EB8}" destId="{531EF885-C69C-46A3-BA41-8EF0DB502AC2}" srcOrd="0" destOrd="0" presId="urn:microsoft.com/office/officeart/2005/8/layout/hierarchy1"/>
    <dgm:cxn modelId="{BBFA9793-1CB7-44D1-8360-F8D72FD22D2F}" type="presParOf" srcId="{531EF885-C69C-46A3-BA41-8EF0DB502AC2}" destId="{CC0BA737-7A21-4159-8535-FEFFA406AED8}" srcOrd="0" destOrd="0" presId="urn:microsoft.com/office/officeart/2005/8/layout/hierarchy1"/>
    <dgm:cxn modelId="{C6F877C2-81DF-4A62-A75F-15649F5EE3E5}" type="presParOf" srcId="{531EF885-C69C-46A3-BA41-8EF0DB502AC2}" destId="{5C264A61-C542-46E6-B8C2-60A2287D8F33}" srcOrd="1" destOrd="0" presId="urn:microsoft.com/office/officeart/2005/8/layout/hierarchy1"/>
    <dgm:cxn modelId="{A5629964-1C57-4C6F-B7DF-70DBBE2277AE}" type="presParOf" srcId="{02059120-FB54-4586-AC1F-48AFC69D7EB8}" destId="{7F9DB520-DCA3-4BA6-93FA-711C55B5B606}" srcOrd="1" destOrd="0" presId="urn:microsoft.com/office/officeart/2005/8/layout/hierarchy1"/>
    <dgm:cxn modelId="{205C2D31-F790-4468-BA43-D83A7E848DE3}" type="presParOf" srcId="{7F9DB520-DCA3-4BA6-93FA-711C55B5B606}" destId="{9284DA9F-172B-4004-89D0-8F2FDE1A5083}" srcOrd="0" destOrd="0" presId="urn:microsoft.com/office/officeart/2005/8/layout/hierarchy1"/>
    <dgm:cxn modelId="{CB34F9BC-FEA1-4C6F-B7DA-085E14069B08}" type="presParOf" srcId="{7F9DB520-DCA3-4BA6-93FA-711C55B5B606}" destId="{A42F2810-1A3F-42AF-978C-A67CF217BE8E}" srcOrd="1" destOrd="0" presId="urn:microsoft.com/office/officeart/2005/8/layout/hierarchy1"/>
    <dgm:cxn modelId="{4696D2D7-C8FA-4607-AB74-2456FCB39C72}" type="presParOf" srcId="{A42F2810-1A3F-42AF-978C-A67CF217BE8E}" destId="{C4FFF2F8-01C1-451F-9D60-7BF6B8E1FFFF}" srcOrd="0" destOrd="0" presId="urn:microsoft.com/office/officeart/2005/8/layout/hierarchy1"/>
    <dgm:cxn modelId="{F72F1DFB-2A8C-4F0B-988D-9A60ECA25216}" type="presParOf" srcId="{C4FFF2F8-01C1-451F-9D60-7BF6B8E1FFFF}" destId="{BFFC89C8-FD6A-4F8A-AF5C-3D639B7A0515}" srcOrd="0" destOrd="0" presId="urn:microsoft.com/office/officeart/2005/8/layout/hierarchy1"/>
    <dgm:cxn modelId="{BC680F79-8562-4059-A5F6-E9A9D05F15FB}" type="presParOf" srcId="{C4FFF2F8-01C1-451F-9D60-7BF6B8E1FFFF}" destId="{5E227329-0266-44A2-A59E-86F1C8869C1F}" srcOrd="1" destOrd="0" presId="urn:microsoft.com/office/officeart/2005/8/layout/hierarchy1"/>
    <dgm:cxn modelId="{F1223D5E-D22A-4D23-A463-5F214929ABC7}" type="presParOf" srcId="{A42F2810-1A3F-42AF-978C-A67CF217BE8E}" destId="{1A688C6E-349E-48FF-8690-798DCC9FC378}" srcOrd="1" destOrd="0" presId="urn:microsoft.com/office/officeart/2005/8/layout/hierarchy1"/>
    <dgm:cxn modelId="{F4E160D0-960D-4F67-9FE4-466653048B32}" type="presParOf" srcId="{7F9DB520-DCA3-4BA6-93FA-711C55B5B606}" destId="{7B61B1C0-04F3-48C5-96E2-42742B51A861}" srcOrd="2" destOrd="0" presId="urn:microsoft.com/office/officeart/2005/8/layout/hierarchy1"/>
    <dgm:cxn modelId="{C1E14CA0-01AB-401B-9B86-FCFB89C56ED0}" type="presParOf" srcId="{7F9DB520-DCA3-4BA6-93FA-711C55B5B606}" destId="{E1A6EE2C-D69E-4712-9C00-4D61B5290594}" srcOrd="3" destOrd="0" presId="urn:microsoft.com/office/officeart/2005/8/layout/hierarchy1"/>
    <dgm:cxn modelId="{5FB82DD1-BD3A-48CE-A29E-D6D9F2A5625B}" type="presParOf" srcId="{E1A6EE2C-D69E-4712-9C00-4D61B5290594}" destId="{4ED3F163-83F7-441D-9A2F-70B495E962E1}" srcOrd="0" destOrd="0" presId="urn:microsoft.com/office/officeart/2005/8/layout/hierarchy1"/>
    <dgm:cxn modelId="{B31F1E67-DA06-4EFA-BA4E-184C25C0C6D0}" type="presParOf" srcId="{4ED3F163-83F7-441D-9A2F-70B495E962E1}" destId="{E78972ED-808D-471B-B36C-BC958E75210D}" srcOrd="0" destOrd="0" presId="urn:microsoft.com/office/officeart/2005/8/layout/hierarchy1"/>
    <dgm:cxn modelId="{3AE580E8-4694-4943-A9A3-120BB1E4529F}" type="presParOf" srcId="{4ED3F163-83F7-441D-9A2F-70B495E962E1}" destId="{95D1A964-27E8-4099-AB2B-A396AEBBA226}" srcOrd="1" destOrd="0" presId="urn:microsoft.com/office/officeart/2005/8/layout/hierarchy1"/>
    <dgm:cxn modelId="{F7FABD65-45C8-44AA-8382-68A242710519}" type="presParOf" srcId="{E1A6EE2C-D69E-4712-9C00-4D61B5290594}" destId="{01C6C155-D0DF-4DBA-9284-CA97967989F5}" srcOrd="1" destOrd="0" presId="urn:microsoft.com/office/officeart/2005/8/layout/hierarchy1"/>
    <dgm:cxn modelId="{C7A2BF29-3909-42FB-B0DA-C5A801D1BF44}" type="presParOf" srcId="{A46EBADE-E3CB-471D-A38F-81AEC51D4DCB}" destId="{2714C4F2-D2AE-4DD3-9413-A0372CF70F86}" srcOrd="2" destOrd="0" presId="urn:microsoft.com/office/officeart/2005/8/layout/hierarchy1"/>
    <dgm:cxn modelId="{FA444998-C114-4163-9793-F700A277EEB3}" type="presParOf" srcId="{A46EBADE-E3CB-471D-A38F-81AEC51D4DCB}" destId="{2833E6F3-7132-4446-B703-D10E2FEA9FEC}" srcOrd="3" destOrd="0" presId="urn:microsoft.com/office/officeart/2005/8/layout/hierarchy1"/>
    <dgm:cxn modelId="{6B42F31A-9F66-471D-8DF5-5889C773C6D3}" type="presParOf" srcId="{2833E6F3-7132-4446-B703-D10E2FEA9FEC}" destId="{E3933ADA-818F-4902-BA6F-A4A6CDCA9E05}" srcOrd="0" destOrd="0" presId="urn:microsoft.com/office/officeart/2005/8/layout/hierarchy1"/>
    <dgm:cxn modelId="{5A4B7832-2664-4D70-96A8-ACBC5CBECD3E}" type="presParOf" srcId="{E3933ADA-818F-4902-BA6F-A4A6CDCA9E05}" destId="{6954D64E-E04F-4081-A7CD-552099BF3E9F}" srcOrd="0" destOrd="0" presId="urn:microsoft.com/office/officeart/2005/8/layout/hierarchy1"/>
    <dgm:cxn modelId="{FFA18C6E-9F74-480D-AC30-9AB704BB2FAC}" type="presParOf" srcId="{E3933ADA-818F-4902-BA6F-A4A6CDCA9E05}" destId="{5BAB5A5C-0C9B-4DE9-9A61-9CD70E66D15B}" srcOrd="1" destOrd="0" presId="urn:microsoft.com/office/officeart/2005/8/layout/hierarchy1"/>
    <dgm:cxn modelId="{D62D6F9F-FA8B-40D4-B34D-F82A54A81E1A}" type="presParOf" srcId="{2833E6F3-7132-4446-B703-D10E2FEA9FEC}" destId="{D7A7CB1D-86DE-4E6A-9172-45012624BDA0}" srcOrd="1" destOrd="0" presId="urn:microsoft.com/office/officeart/2005/8/layout/hierarchy1"/>
    <dgm:cxn modelId="{01F509D4-3632-44A6-84C7-19D0A586752C}" type="presParOf" srcId="{9F20947F-44F9-468E-A283-E60E46E650F7}" destId="{F3580335-7825-4BE3-AE7A-63BD5BA48B0F}" srcOrd="4" destOrd="0" presId="urn:microsoft.com/office/officeart/2005/8/layout/hierarchy1"/>
    <dgm:cxn modelId="{225C11BE-998B-4266-9449-98DE981A85F4}" type="presParOf" srcId="{9F20947F-44F9-468E-A283-E60E46E650F7}" destId="{15F2DEB6-97E1-4BD4-9CC2-B5283CA562A6}" srcOrd="5" destOrd="0" presId="urn:microsoft.com/office/officeart/2005/8/layout/hierarchy1"/>
    <dgm:cxn modelId="{2357197D-6088-4A68-B5F6-B5D5EB9FE802}" type="presParOf" srcId="{15F2DEB6-97E1-4BD4-9CC2-B5283CA562A6}" destId="{80BBC244-33C2-48E1-88E3-4552086953F1}" srcOrd="0" destOrd="0" presId="urn:microsoft.com/office/officeart/2005/8/layout/hierarchy1"/>
    <dgm:cxn modelId="{44E3C165-F281-4ED2-9363-4F812A178DB0}" type="presParOf" srcId="{80BBC244-33C2-48E1-88E3-4552086953F1}" destId="{8F784514-5109-4E6D-87C1-E7DBA71C6C3E}" srcOrd="0" destOrd="0" presId="urn:microsoft.com/office/officeart/2005/8/layout/hierarchy1"/>
    <dgm:cxn modelId="{4BA4895F-4C70-4B93-AEC5-6D00CAA11898}" type="presParOf" srcId="{80BBC244-33C2-48E1-88E3-4552086953F1}" destId="{6988E6D5-8718-4FF7-B5AD-B8286515FFE2}" srcOrd="1" destOrd="0" presId="urn:microsoft.com/office/officeart/2005/8/layout/hierarchy1"/>
    <dgm:cxn modelId="{6B7B60EA-5016-4D1C-BDA1-CB4309EFC28D}" type="presParOf" srcId="{15F2DEB6-97E1-4BD4-9CC2-B5283CA562A6}" destId="{9B909290-F385-49D4-98E3-763903DDF006}"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1D99E3-2D10-45F5-9111-D7912E7E8636}"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it-IT"/>
        </a:p>
      </dgm:t>
    </dgm:pt>
    <dgm:pt modelId="{033D850C-38DA-4CAC-B92E-938919210D01}">
      <dgm:prSet phldrT="[Testo]"/>
      <dgm:spPr/>
      <dgm:t>
        <a:bodyPr/>
        <a:lstStyle/>
        <a:p>
          <a:r>
            <a:rPr lang="it-IT" dirty="0" err="1" smtClean="0"/>
            <a:t>Heart</a:t>
          </a:r>
          <a:r>
            <a:rPr lang="it-IT" dirty="0" smtClean="0"/>
            <a:t> </a:t>
          </a:r>
          <a:r>
            <a:rPr lang="it-IT" dirty="0" err="1" smtClean="0"/>
            <a:t>disease</a:t>
          </a:r>
          <a:endParaRPr lang="it-IT" dirty="0"/>
        </a:p>
      </dgm:t>
    </dgm:pt>
    <dgm:pt modelId="{EB9BE441-6542-419F-B759-4E3C00BA245E}" type="parTrans" cxnId="{4D44D3FC-B422-4050-A2CD-54BACF45B2BA}">
      <dgm:prSet/>
      <dgm:spPr/>
      <dgm:t>
        <a:bodyPr/>
        <a:lstStyle/>
        <a:p>
          <a:endParaRPr lang="it-IT"/>
        </a:p>
      </dgm:t>
    </dgm:pt>
    <dgm:pt modelId="{F05A8A38-EACC-4109-A782-84853AC7EAF9}" type="sibTrans" cxnId="{4D44D3FC-B422-4050-A2CD-54BACF45B2BA}">
      <dgm:prSet/>
      <dgm:spPr/>
      <dgm:t>
        <a:bodyPr/>
        <a:lstStyle/>
        <a:p>
          <a:endParaRPr lang="it-IT"/>
        </a:p>
      </dgm:t>
    </dgm:pt>
    <dgm:pt modelId="{B084802D-DA21-478F-A208-1F72D4AA9192}" type="asst">
      <dgm:prSet phldrT="[Testo]"/>
      <dgm:spPr/>
      <dgm:t>
        <a:bodyPr/>
        <a:lstStyle/>
        <a:p>
          <a:r>
            <a:rPr lang="it-IT" dirty="0" err="1" smtClean="0"/>
            <a:t>Heart</a:t>
          </a:r>
          <a:r>
            <a:rPr lang="it-IT" dirty="0" smtClean="0"/>
            <a:t> valve </a:t>
          </a:r>
          <a:r>
            <a:rPr lang="it-IT" dirty="0" err="1" smtClean="0"/>
            <a:t>disease</a:t>
          </a:r>
          <a:endParaRPr lang="it-IT" dirty="0"/>
        </a:p>
      </dgm:t>
    </dgm:pt>
    <dgm:pt modelId="{50807A49-353D-4A8A-9D78-70F0CC810A84}" type="parTrans" cxnId="{E89FE20A-CB57-4745-80DC-4F8A8B263EC5}">
      <dgm:prSet/>
      <dgm:spPr/>
      <dgm:t>
        <a:bodyPr/>
        <a:lstStyle/>
        <a:p>
          <a:endParaRPr lang="it-IT"/>
        </a:p>
      </dgm:t>
    </dgm:pt>
    <dgm:pt modelId="{EB73A0AA-E9B1-4713-9513-27F46E383038}" type="sibTrans" cxnId="{E89FE20A-CB57-4745-80DC-4F8A8B263EC5}">
      <dgm:prSet/>
      <dgm:spPr/>
      <dgm:t>
        <a:bodyPr/>
        <a:lstStyle/>
        <a:p>
          <a:endParaRPr lang="it-IT"/>
        </a:p>
      </dgm:t>
    </dgm:pt>
    <dgm:pt modelId="{A757E022-D578-41F6-901E-3C5DC6207548}">
      <dgm:prSet phldrT="[Testo]"/>
      <dgm:spPr/>
      <dgm:t>
        <a:bodyPr/>
        <a:lstStyle/>
        <a:p>
          <a:r>
            <a:rPr lang="it-IT" dirty="0" err="1" smtClean="0"/>
            <a:t>Myocardial</a:t>
          </a:r>
          <a:r>
            <a:rPr lang="it-IT" dirty="0" smtClean="0"/>
            <a:t> ischemia</a:t>
          </a:r>
          <a:endParaRPr lang="it-IT" dirty="0"/>
        </a:p>
      </dgm:t>
    </dgm:pt>
    <dgm:pt modelId="{0805862C-0522-4867-B065-21F1A38F8B8E}" type="parTrans" cxnId="{0D155BAA-FA49-41D2-B58F-C2EC0E467D4C}">
      <dgm:prSet/>
      <dgm:spPr/>
      <dgm:t>
        <a:bodyPr/>
        <a:lstStyle/>
        <a:p>
          <a:endParaRPr lang="it-IT"/>
        </a:p>
      </dgm:t>
    </dgm:pt>
    <dgm:pt modelId="{28F21711-39EA-47FE-86A9-BF76DBBD1CB2}" type="sibTrans" cxnId="{0D155BAA-FA49-41D2-B58F-C2EC0E467D4C}">
      <dgm:prSet/>
      <dgm:spPr/>
      <dgm:t>
        <a:bodyPr/>
        <a:lstStyle/>
        <a:p>
          <a:endParaRPr lang="it-IT"/>
        </a:p>
      </dgm:t>
    </dgm:pt>
    <dgm:pt modelId="{2D83BB09-DDAC-4CA9-909D-B55EEDB2EFE3}">
      <dgm:prSet phldrT="[Testo]"/>
      <dgm:spPr/>
      <dgm:t>
        <a:bodyPr/>
        <a:lstStyle/>
        <a:p>
          <a:r>
            <a:rPr lang="it-IT" dirty="0" err="1" smtClean="0"/>
            <a:t>Rheumatic</a:t>
          </a:r>
          <a:r>
            <a:rPr lang="it-IT" dirty="0" smtClean="0"/>
            <a:t> </a:t>
          </a:r>
          <a:r>
            <a:rPr lang="it-IT" dirty="0" err="1" smtClean="0"/>
            <a:t>heart</a:t>
          </a:r>
          <a:r>
            <a:rPr lang="it-IT" dirty="0" smtClean="0"/>
            <a:t> </a:t>
          </a:r>
          <a:r>
            <a:rPr lang="it-IT" dirty="0" err="1" smtClean="0"/>
            <a:t>disease</a:t>
          </a:r>
          <a:endParaRPr lang="it-IT" dirty="0" smtClean="0"/>
        </a:p>
      </dgm:t>
    </dgm:pt>
    <dgm:pt modelId="{5B861969-2230-4068-8730-95E3D7957981}" type="parTrans" cxnId="{C43F63BE-876F-4330-8A69-F523B8BF4FE5}">
      <dgm:prSet/>
      <dgm:spPr/>
      <dgm:t>
        <a:bodyPr/>
        <a:lstStyle/>
        <a:p>
          <a:endParaRPr lang="it-IT"/>
        </a:p>
      </dgm:t>
    </dgm:pt>
    <dgm:pt modelId="{F544C40B-D28E-4340-B7AF-C349AF4D1B5A}" type="sibTrans" cxnId="{C43F63BE-876F-4330-8A69-F523B8BF4FE5}">
      <dgm:prSet/>
      <dgm:spPr/>
      <dgm:t>
        <a:bodyPr/>
        <a:lstStyle/>
        <a:p>
          <a:endParaRPr lang="it-IT"/>
        </a:p>
      </dgm:t>
    </dgm:pt>
    <dgm:pt modelId="{B30D99CD-354E-4C9B-B6E0-732D6BC6779B}">
      <dgm:prSet phldrT="[Testo]"/>
      <dgm:spPr/>
      <dgm:t>
        <a:bodyPr/>
        <a:lstStyle/>
        <a:p>
          <a:r>
            <a:rPr lang="it-IT" dirty="0" smtClean="0"/>
            <a:t>Angina pectoris</a:t>
          </a:r>
          <a:endParaRPr lang="it-IT" dirty="0"/>
        </a:p>
      </dgm:t>
    </dgm:pt>
    <dgm:pt modelId="{9FF26D92-A7C0-4230-A725-127F95EC1F42}" type="parTrans" cxnId="{D24F372E-81F0-4656-B644-707C6D8D90FB}">
      <dgm:prSet/>
      <dgm:spPr/>
      <dgm:t>
        <a:bodyPr/>
        <a:lstStyle/>
        <a:p>
          <a:endParaRPr lang="it-IT"/>
        </a:p>
      </dgm:t>
    </dgm:pt>
    <dgm:pt modelId="{117DDB21-1538-4687-BD13-6F1242AA4D51}" type="sibTrans" cxnId="{D24F372E-81F0-4656-B644-707C6D8D90FB}">
      <dgm:prSet/>
      <dgm:spPr/>
      <dgm:t>
        <a:bodyPr/>
        <a:lstStyle/>
        <a:p>
          <a:endParaRPr lang="it-IT"/>
        </a:p>
      </dgm:t>
    </dgm:pt>
    <dgm:pt modelId="{F3EE977D-7919-4D1B-AC5A-BED1807B7B74}">
      <dgm:prSet phldrT="[Testo]"/>
      <dgm:spPr/>
      <dgm:t>
        <a:bodyPr/>
        <a:lstStyle/>
        <a:p>
          <a:r>
            <a:rPr lang="it-IT" dirty="0" err="1" smtClean="0"/>
            <a:t>Myocardial</a:t>
          </a:r>
          <a:r>
            <a:rPr lang="it-IT" dirty="0" smtClean="0"/>
            <a:t> </a:t>
          </a:r>
          <a:r>
            <a:rPr lang="it-IT" dirty="0" err="1" smtClean="0"/>
            <a:t>infarction</a:t>
          </a:r>
          <a:endParaRPr lang="it-IT" dirty="0"/>
        </a:p>
      </dgm:t>
    </dgm:pt>
    <dgm:pt modelId="{5FABDAC7-CD8A-4CB6-97D4-306CFC290272}" type="parTrans" cxnId="{CC55D530-F1F7-4E56-AE84-AC6178281A33}">
      <dgm:prSet/>
      <dgm:spPr/>
      <dgm:t>
        <a:bodyPr/>
        <a:lstStyle/>
        <a:p>
          <a:endParaRPr lang="it-IT"/>
        </a:p>
      </dgm:t>
    </dgm:pt>
    <dgm:pt modelId="{4DBFCAEF-4715-4119-9E5D-E2E1954C055C}" type="sibTrans" cxnId="{CC55D530-F1F7-4E56-AE84-AC6178281A33}">
      <dgm:prSet/>
      <dgm:spPr/>
      <dgm:t>
        <a:bodyPr/>
        <a:lstStyle/>
        <a:p>
          <a:endParaRPr lang="it-IT"/>
        </a:p>
      </dgm:t>
    </dgm:pt>
    <dgm:pt modelId="{A85F7815-1271-489F-B3E9-40CBA6306BA2}">
      <dgm:prSet phldrT="[Testo]"/>
      <dgm:spPr/>
      <dgm:t>
        <a:bodyPr/>
        <a:lstStyle/>
        <a:p>
          <a:r>
            <a:rPr lang="it-IT" dirty="0" err="1" smtClean="0"/>
            <a:t>Unstable</a:t>
          </a:r>
          <a:r>
            <a:rPr lang="it-IT" dirty="0" smtClean="0"/>
            <a:t> angina</a:t>
          </a:r>
          <a:endParaRPr lang="it-IT" dirty="0"/>
        </a:p>
      </dgm:t>
    </dgm:pt>
    <dgm:pt modelId="{F68A42AD-85C1-48C7-BB82-FB2ED28C3577}" type="parTrans" cxnId="{D8D61F28-5A4D-47F9-B95F-EF3AD8A6AEC9}">
      <dgm:prSet/>
      <dgm:spPr/>
      <dgm:t>
        <a:bodyPr/>
        <a:lstStyle/>
        <a:p>
          <a:endParaRPr lang="it-IT"/>
        </a:p>
      </dgm:t>
    </dgm:pt>
    <dgm:pt modelId="{4BB49E41-E6D7-41A0-B350-A37138F10AFD}" type="sibTrans" cxnId="{D8D61F28-5A4D-47F9-B95F-EF3AD8A6AEC9}">
      <dgm:prSet/>
      <dgm:spPr/>
      <dgm:t>
        <a:bodyPr/>
        <a:lstStyle/>
        <a:p>
          <a:endParaRPr lang="it-IT"/>
        </a:p>
      </dgm:t>
    </dgm:pt>
    <dgm:pt modelId="{96133E9C-9F42-490E-B908-1E673CBA0F29}">
      <dgm:prSet phldrT="[Testo]"/>
      <dgm:spPr/>
      <dgm:t>
        <a:bodyPr/>
        <a:lstStyle/>
        <a:p>
          <a:r>
            <a:rPr lang="it-IT" dirty="0" err="1" smtClean="0"/>
            <a:t>Microvascular</a:t>
          </a:r>
          <a:r>
            <a:rPr lang="it-IT" dirty="0" smtClean="0"/>
            <a:t> angina</a:t>
          </a:r>
          <a:endParaRPr lang="it-IT" dirty="0"/>
        </a:p>
      </dgm:t>
    </dgm:pt>
    <dgm:pt modelId="{C678E2FA-0363-4165-BCE5-76C735FFC32B}" type="parTrans" cxnId="{D1C16470-FBCF-492A-A4E0-868BBCF1EC14}">
      <dgm:prSet/>
      <dgm:spPr/>
      <dgm:t>
        <a:bodyPr/>
        <a:lstStyle/>
        <a:p>
          <a:endParaRPr lang="it-IT"/>
        </a:p>
      </dgm:t>
    </dgm:pt>
    <dgm:pt modelId="{8E72AE7A-E06F-4775-8EDD-69442328864E}" type="sibTrans" cxnId="{D1C16470-FBCF-492A-A4E0-868BBCF1EC14}">
      <dgm:prSet/>
      <dgm:spPr/>
      <dgm:t>
        <a:bodyPr/>
        <a:lstStyle/>
        <a:p>
          <a:endParaRPr lang="it-IT"/>
        </a:p>
      </dgm:t>
    </dgm:pt>
    <dgm:pt modelId="{F1A21264-CB39-4D48-8AEB-F0CE2A635E0C}" type="pres">
      <dgm:prSet presAssocID="{C71D99E3-2D10-45F5-9111-D7912E7E8636}" presName="hierChild1" presStyleCnt="0">
        <dgm:presLayoutVars>
          <dgm:chPref val="1"/>
          <dgm:dir/>
          <dgm:animOne val="branch"/>
          <dgm:animLvl val="lvl"/>
          <dgm:resizeHandles/>
        </dgm:presLayoutVars>
      </dgm:prSet>
      <dgm:spPr/>
      <dgm:t>
        <a:bodyPr/>
        <a:lstStyle/>
        <a:p>
          <a:endParaRPr lang="it-IT"/>
        </a:p>
      </dgm:t>
    </dgm:pt>
    <dgm:pt modelId="{95850919-8525-4F2D-9906-A3A1A711E286}" type="pres">
      <dgm:prSet presAssocID="{033D850C-38DA-4CAC-B92E-938919210D01}" presName="hierRoot1" presStyleCnt="0"/>
      <dgm:spPr/>
    </dgm:pt>
    <dgm:pt modelId="{247ED386-A312-4DD5-9ECF-A7D451E83C39}" type="pres">
      <dgm:prSet presAssocID="{033D850C-38DA-4CAC-B92E-938919210D01}" presName="composite" presStyleCnt="0"/>
      <dgm:spPr/>
    </dgm:pt>
    <dgm:pt modelId="{D0864E91-A358-42F8-833A-D6682B9CCC57}" type="pres">
      <dgm:prSet presAssocID="{033D850C-38DA-4CAC-B92E-938919210D01}" presName="background" presStyleLbl="node0" presStyleIdx="0" presStyleCnt="1"/>
      <dgm:spPr/>
      <dgm:t>
        <a:bodyPr/>
        <a:lstStyle/>
        <a:p>
          <a:endParaRPr lang="it-IT"/>
        </a:p>
      </dgm:t>
    </dgm:pt>
    <dgm:pt modelId="{2D72D39A-FA9D-4BAC-B280-39DBA9E534D9}" type="pres">
      <dgm:prSet presAssocID="{033D850C-38DA-4CAC-B92E-938919210D01}" presName="text" presStyleLbl="fgAcc0" presStyleIdx="0" presStyleCnt="1">
        <dgm:presLayoutVars>
          <dgm:chPref val="3"/>
        </dgm:presLayoutVars>
      </dgm:prSet>
      <dgm:spPr/>
      <dgm:t>
        <a:bodyPr/>
        <a:lstStyle/>
        <a:p>
          <a:endParaRPr lang="it-IT"/>
        </a:p>
      </dgm:t>
    </dgm:pt>
    <dgm:pt modelId="{9F20947F-44F9-468E-A283-E60E46E650F7}" type="pres">
      <dgm:prSet presAssocID="{033D850C-38DA-4CAC-B92E-938919210D01}" presName="hierChild2" presStyleCnt="0"/>
      <dgm:spPr/>
    </dgm:pt>
    <dgm:pt modelId="{7732F0CD-05BD-481E-9F99-CFB9CA7B2A1C}" type="pres">
      <dgm:prSet presAssocID="{50807A49-353D-4A8A-9D78-70F0CC810A84}" presName="Name10" presStyleLbl="parChTrans1D2" presStyleIdx="0" presStyleCnt="3"/>
      <dgm:spPr/>
      <dgm:t>
        <a:bodyPr/>
        <a:lstStyle/>
        <a:p>
          <a:endParaRPr lang="it-IT"/>
        </a:p>
      </dgm:t>
    </dgm:pt>
    <dgm:pt modelId="{68B725F0-1BFC-4517-8DCB-AEDF7ED3D310}" type="pres">
      <dgm:prSet presAssocID="{B084802D-DA21-478F-A208-1F72D4AA9192}" presName="hierRoot2" presStyleCnt="0"/>
      <dgm:spPr/>
    </dgm:pt>
    <dgm:pt modelId="{D640B01B-6B54-4A5A-B313-C1214B0907AA}" type="pres">
      <dgm:prSet presAssocID="{B084802D-DA21-478F-A208-1F72D4AA9192}" presName="composite2" presStyleCnt="0"/>
      <dgm:spPr/>
    </dgm:pt>
    <dgm:pt modelId="{9D66E0A1-7509-4F5E-88A0-16E611AF39A6}" type="pres">
      <dgm:prSet presAssocID="{B084802D-DA21-478F-A208-1F72D4AA9192}" presName="background2" presStyleLbl="asst1" presStyleIdx="0" presStyleCnt="1"/>
      <dgm:spPr/>
    </dgm:pt>
    <dgm:pt modelId="{4AC2AF29-16D6-4BD6-8B07-1959A652D613}" type="pres">
      <dgm:prSet presAssocID="{B084802D-DA21-478F-A208-1F72D4AA9192}" presName="text2" presStyleLbl="fgAcc2" presStyleIdx="0" presStyleCnt="3">
        <dgm:presLayoutVars>
          <dgm:chPref val="3"/>
        </dgm:presLayoutVars>
      </dgm:prSet>
      <dgm:spPr/>
      <dgm:t>
        <a:bodyPr/>
        <a:lstStyle/>
        <a:p>
          <a:endParaRPr lang="it-IT"/>
        </a:p>
      </dgm:t>
    </dgm:pt>
    <dgm:pt modelId="{6F2E8DDC-79EC-4827-B604-410E0A754715}" type="pres">
      <dgm:prSet presAssocID="{B084802D-DA21-478F-A208-1F72D4AA9192}" presName="hierChild3" presStyleCnt="0"/>
      <dgm:spPr/>
    </dgm:pt>
    <dgm:pt modelId="{411FBED0-4851-4D81-A1D7-4E44F57061EA}" type="pres">
      <dgm:prSet presAssocID="{0805862C-0522-4867-B065-21F1A38F8B8E}" presName="Name10" presStyleLbl="parChTrans1D2" presStyleIdx="1" presStyleCnt="3"/>
      <dgm:spPr/>
      <dgm:t>
        <a:bodyPr/>
        <a:lstStyle/>
        <a:p>
          <a:endParaRPr lang="it-IT"/>
        </a:p>
      </dgm:t>
    </dgm:pt>
    <dgm:pt modelId="{FC653EB4-F11A-4ED1-BE74-3213A39BE03D}" type="pres">
      <dgm:prSet presAssocID="{A757E022-D578-41F6-901E-3C5DC6207548}" presName="hierRoot2" presStyleCnt="0"/>
      <dgm:spPr/>
    </dgm:pt>
    <dgm:pt modelId="{CC412D70-7895-4DFD-B493-C936B6A171EE}" type="pres">
      <dgm:prSet presAssocID="{A757E022-D578-41F6-901E-3C5DC6207548}" presName="composite2" presStyleCnt="0"/>
      <dgm:spPr/>
    </dgm:pt>
    <dgm:pt modelId="{C111A5E9-FC11-47DC-A017-F5E05763EC52}" type="pres">
      <dgm:prSet presAssocID="{A757E022-D578-41F6-901E-3C5DC6207548}" presName="background2" presStyleLbl="node2" presStyleIdx="0" presStyleCnt="2"/>
      <dgm:spPr/>
    </dgm:pt>
    <dgm:pt modelId="{8CFDC5AE-64C4-4ED1-9E92-00E2257032D8}" type="pres">
      <dgm:prSet presAssocID="{A757E022-D578-41F6-901E-3C5DC6207548}" presName="text2" presStyleLbl="fgAcc2" presStyleIdx="1" presStyleCnt="3">
        <dgm:presLayoutVars>
          <dgm:chPref val="3"/>
        </dgm:presLayoutVars>
      </dgm:prSet>
      <dgm:spPr/>
      <dgm:t>
        <a:bodyPr/>
        <a:lstStyle/>
        <a:p>
          <a:endParaRPr lang="it-IT"/>
        </a:p>
      </dgm:t>
    </dgm:pt>
    <dgm:pt modelId="{A46EBADE-E3CB-471D-A38F-81AEC51D4DCB}" type="pres">
      <dgm:prSet presAssocID="{A757E022-D578-41F6-901E-3C5DC6207548}" presName="hierChild3" presStyleCnt="0"/>
      <dgm:spPr/>
    </dgm:pt>
    <dgm:pt modelId="{5187E84C-A440-402A-AD7C-994DE3871796}" type="pres">
      <dgm:prSet presAssocID="{9FF26D92-A7C0-4230-A725-127F95EC1F42}" presName="Name17" presStyleLbl="parChTrans1D3" presStyleIdx="0" presStyleCnt="2"/>
      <dgm:spPr/>
      <dgm:t>
        <a:bodyPr/>
        <a:lstStyle/>
        <a:p>
          <a:endParaRPr lang="it-IT"/>
        </a:p>
      </dgm:t>
    </dgm:pt>
    <dgm:pt modelId="{02059120-FB54-4586-AC1F-48AFC69D7EB8}" type="pres">
      <dgm:prSet presAssocID="{B30D99CD-354E-4C9B-B6E0-732D6BC6779B}" presName="hierRoot3" presStyleCnt="0"/>
      <dgm:spPr/>
    </dgm:pt>
    <dgm:pt modelId="{531EF885-C69C-46A3-BA41-8EF0DB502AC2}" type="pres">
      <dgm:prSet presAssocID="{B30D99CD-354E-4C9B-B6E0-732D6BC6779B}" presName="composite3" presStyleCnt="0"/>
      <dgm:spPr/>
    </dgm:pt>
    <dgm:pt modelId="{CC0BA737-7A21-4159-8535-FEFFA406AED8}" type="pres">
      <dgm:prSet presAssocID="{B30D99CD-354E-4C9B-B6E0-732D6BC6779B}" presName="background3" presStyleLbl="node3" presStyleIdx="0" presStyleCnt="2"/>
      <dgm:spPr/>
    </dgm:pt>
    <dgm:pt modelId="{5C264A61-C542-46E6-B8C2-60A2287D8F33}" type="pres">
      <dgm:prSet presAssocID="{B30D99CD-354E-4C9B-B6E0-732D6BC6779B}" presName="text3" presStyleLbl="fgAcc3" presStyleIdx="0" presStyleCnt="2">
        <dgm:presLayoutVars>
          <dgm:chPref val="3"/>
        </dgm:presLayoutVars>
      </dgm:prSet>
      <dgm:spPr/>
      <dgm:t>
        <a:bodyPr/>
        <a:lstStyle/>
        <a:p>
          <a:endParaRPr lang="it-IT"/>
        </a:p>
      </dgm:t>
    </dgm:pt>
    <dgm:pt modelId="{7F9DB520-DCA3-4BA6-93FA-711C55B5B606}" type="pres">
      <dgm:prSet presAssocID="{B30D99CD-354E-4C9B-B6E0-732D6BC6779B}" presName="hierChild4" presStyleCnt="0"/>
      <dgm:spPr/>
    </dgm:pt>
    <dgm:pt modelId="{9284DA9F-172B-4004-89D0-8F2FDE1A5083}" type="pres">
      <dgm:prSet presAssocID="{F68A42AD-85C1-48C7-BB82-FB2ED28C3577}" presName="Name23" presStyleLbl="parChTrans1D4" presStyleIdx="0" presStyleCnt="2"/>
      <dgm:spPr/>
      <dgm:t>
        <a:bodyPr/>
        <a:lstStyle/>
        <a:p>
          <a:endParaRPr lang="it-IT"/>
        </a:p>
      </dgm:t>
    </dgm:pt>
    <dgm:pt modelId="{A42F2810-1A3F-42AF-978C-A67CF217BE8E}" type="pres">
      <dgm:prSet presAssocID="{A85F7815-1271-489F-B3E9-40CBA6306BA2}" presName="hierRoot4" presStyleCnt="0"/>
      <dgm:spPr/>
    </dgm:pt>
    <dgm:pt modelId="{C4FFF2F8-01C1-451F-9D60-7BF6B8E1FFFF}" type="pres">
      <dgm:prSet presAssocID="{A85F7815-1271-489F-B3E9-40CBA6306BA2}" presName="composite4" presStyleCnt="0"/>
      <dgm:spPr/>
    </dgm:pt>
    <dgm:pt modelId="{BFFC89C8-FD6A-4F8A-AF5C-3D639B7A0515}" type="pres">
      <dgm:prSet presAssocID="{A85F7815-1271-489F-B3E9-40CBA6306BA2}" presName="background4" presStyleLbl="node4" presStyleIdx="0" presStyleCnt="2"/>
      <dgm:spPr/>
    </dgm:pt>
    <dgm:pt modelId="{5E227329-0266-44A2-A59E-86F1C8869C1F}" type="pres">
      <dgm:prSet presAssocID="{A85F7815-1271-489F-B3E9-40CBA6306BA2}" presName="text4" presStyleLbl="fgAcc4" presStyleIdx="0" presStyleCnt="2">
        <dgm:presLayoutVars>
          <dgm:chPref val="3"/>
        </dgm:presLayoutVars>
      </dgm:prSet>
      <dgm:spPr/>
      <dgm:t>
        <a:bodyPr/>
        <a:lstStyle/>
        <a:p>
          <a:endParaRPr lang="it-IT"/>
        </a:p>
      </dgm:t>
    </dgm:pt>
    <dgm:pt modelId="{1A688C6E-349E-48FF-8690-798DCC9FC378}" type="pres">
      <dgm:prSet presAssocID="{A85F7815-1271-489F-B3E9-40CBA6306BA2}" presName="hierChild5" presStyleCnt="0"/>
      <dgm:spPr/>
    </dgm:pt>
    <dgm:pt modelId="{7B61B1C0-04F3-48C5-96E2-42742B51A861}" type="pres">
      <dgm:prSet presAssocID="{C678E2FA-0363-4165-BCE5-76C735FFC32B}" presName="Name23" presStyleLbl="parChTrans1D4" presStyleIdx="1" presStyleCnt="2"/>
      <dgm:spPr/>
      <dgm:t>
        <a:bodyPr/>
        <a:lstStyle/>
        <a:p>
          <a:endParaRPr lang="it-IT"/>
        </a:p>
      </dgm:t>
    </dgm:pt>
    <dgm:pt modelId="{E1A6EE2C-D69E-4712-9C00-4D61B5290594}" type="pres">
      <dgm:prSet presAssocID="{96133E9C-9F42-490E-B908-1E673CBA0F29}" presName="hierRoot4" presStyleCnt="0"/>
      <dgm:spPr/>
    </dgm:pt>
    <dgm:pt modelId="{4ED3F163-83F7-441D-9A2F-70B495E962E1}" type="pres">
      <dgm:prSet presAssocID="{96133E9C-9F42-490E-B908-1E673CBA0F29}" presName="composite4" presStyleCnt="0"/>
      <dgm:spPr/>
    </dgm:pt>
    <dgm:pt modelId="{E78972ED-808D-471B-B36C-BC958E75210D}" type="pres">
      <dgm:prSet presAssocID="{96133E9C-9F42-490E-B908-1E673CBA0F29}" presName="background4" presStyleLbl="node4" presStyleIdx="1" presStyleCnt="2"/>
      <dgm:spPr/>
    </dgm:pt>
    <dgm:pt modelId="{95D1A964-27E8-4099-AB2B-A396AEBBA226}" type="pres">
      <dgm:prSet presAssocID="{96133E9C-9F42-490E-B908-1E673CBA0F29}" presName="text4" presStyleLbl="fgAcc4" presStyleIdx="1" presStyleCnt="2">
        <dgm:presLayoutVars>
          <dgm:chPref val="3"/>
        </dgm:presLayoutVars>
      </dgm:prSet>
      <dgm:spPr/>
      <dgm:t>
        <a:bodyPr/>
        <a:lstStyle/>
        <a:p>
          <a:endParaRPr lang="it-IT"/>
        </a:p>
      </dgm:t>
    </dgm:pt>
    <dgm:pt modelId="{01C6C155-D0DF-4DBA-9284-CA97967989F5}" type="pres">
      <dgm:prSet presAssocID="{96133E9C-9F42-490E-B908-1E673CBA0F29}" presName="hierChild5" presStyleCnt="0"/>
      <dgm:spPr/>
    </dgm:pt>
    <dgm:pt modelId="{2714C4F2-D2AE-4DD3-9413-A0372CF70F86}" type="pres">
      <dgm:prSet presAssocID="{5FABDAC7-CD8A-4CB6-97D4-306CFC290272}" presName="Name17" presStyleLbl="parChTrans1D3" presStyleIdx="1" presStyleCnt="2"/>
      <dgm:spPr/>
      <dgm:t>
        <a:bodyPr/>
        <a:lstStyle/>
        <a:p>
          <a:endParaRPr lang="it-IT"/>
        </a:p>
      </dgm:t>
    </dgm:pt>
    <dgm:pt modelId="{2833E6F3-7132-4446-B703-D10E2FEA9FEC}" type="pres">
      <dgm:prSet presAssocID="{F3EE977D-7919-4D1B-AC5A-BED1807B7B74}" presName="hierRoot3" presStyleCnt="0"/>
      <dgm:spPr/>
    </dgm:pt>
    <dgm:pt modelId="{E3933ADA-818F-4902-BA6F-A4A6CDCA9E05}" type="pres">
      <dgm:prSet presAssocID="{F3EE977D-7919-4D1B-AC5A-BED1807B7B74}" presName="composite3" presStyleCnt="0"/>
      <dgm:spPr/>
    </dgm:pt>
    <dgm:pt modelId="{6954D64E-E04F-4081-A7CD-552099BF3E9F}" type="pres">
      <dgm:prSet presAssocID="{F3EE977D-7919-4D1B-AC5A-BED1807B7B74}" presName="background3" presStyleLbl="node3" presStyleIdx="1" presStyleCnt="2"/>
      <dgm:spPr/>
    </dgm:pt>
    <dgm:pt modelId="{5BAB5A5C-0C9B-4DE9-9A61-9CD70E66D15B}" type="pres">
      <dgm:prSet presAssocID="{F3EE977D-7919-4D1B-AC5A-BED1807B7B74}" presName="text3" presStyleLbl="fgAcc3" presStyleIdx="1" presStyleCnt="2">
        <dgm:presLayoutVars>
          <dgm:chPref val="3"/>
        </dgm:presLayoutVars>
      </dgm:prSet>
      <dgm:spPr/>
      <dgm:t>
        <a:bodyPr/>
        <a:lstStyle/>
        <a:p>
          <a:endParaRPr lang="it-IT"/>
        </a:p>
      </dgm:t>
    </dgm:pt>
    <dgm:pt modelId="{D7A7CB1D-86DE-4E6A-9172-45012624BDA0}" type="pres">
      <dgm:prSet presAssocID="{F3EE977D-7919-4D1B-AC5A-BED1807B7B74}" presName="hierChild4" presStyleCnt="0"/>
      <dgm:spPr/>
    </dgm:pt>
    <dgm:pt modelId="{F3580335-7825-4BE3-AE7A-63BD5BA48B0F}" type="pres">
      <dgm:prSet presAssocID="{5B861969-2230-4068-8730-95E3D7957981}" presName="Name10" presStyleLbl="parChTrans1D2" presStyleIdx="2" presStyleCnt="3"/>
      <dgm:spPr/>
      <dgm:t>
        <a:bodyPr/>
        <a:lstStyle/>
        <a:p>
          <a:endParaRPr lang="it-IT"/>
        </a:p>
      </dgm:t>
    </dgm:pt>
    <dgm:pt modelId="{15F2DEB6-97E1-4BD4-9CC2-B5283CA562A6}" type="pres">
      <dgm:prSet presAssocID="{2D83BB09-DDAC-4CA9-909D-B55EEDB2EFE3}" presName="hierRoot2" presStyleCnt="0"/>
      <dgm:spPr/>
    </dgm:pt>
    <dgm:pt modelId="{80BBC244-33C2-48E1-88E3-4552086953F1}" type="pres">
      <dgm:prSet presAssocID="{2D83BB09-DDAC-4CA9-909D-B55EEDB2EFE3}" presName="composite2" presStyleCnt="0"/>
      <dgm:spPr/>
    </dgm:pt>
    <dgm:pt modelId="{8F784514-5109-4E6D-87C1-E7DBA71C6C3E}" type="pres">
      <dgm:prSet presAssocID="{2D83BB09-DDAC-4CA9-909D-B55EEDB2EFE3}" presName="background2" presStyleLbl="node2" presStyleIdx="1" presStyleCnt="2"/>
      <dgm:spPr/>
    </dgm:pt>
    <dgm:pt modelId="{6988E6D5-8718-4FF7-B5AD-B8286515FFE2}" type="pres">
      <dgm:prSet presAssocID="{2D83BB09-DDAC-4CA9-909D-B55EEDB2EFE3}" presName="text2" presStyleLbl="fgAcc2" presStyleIdx="2" presStyleCnt="3">
        <dgm:presLayoutVars>
          <dgm:chPref val="3"/>
        </dgm:presLayoutVars>
      </dgm:prSet>
      <dgm:spPr/>
      <dgm:t>
        <a:bodyPr/>
        <a:lstStyle/>
        <a:p>
          <a:endParaRPr lang="it-IT"/>
        </a:p>
      </dgm:t>
    </dgm:pt>
    <dgm:pt modelId="{9B909290-F385-49D4-98E3-763903DDF006}" type="pres">
      <dgm:prSet presAssocID="{2D83BB09-DDAC-4CA9-909D-B55EEDB2EFE3}" presName="hierChild3" presStyleCnt="0"/>
      <dgm:spPr/>
    </dgm:pt>
  </dgm:ptLst>
  <dgm:cxnLst>
    <dgm:cxn modelId="{4D44D3FC-B422-4050-A2CD-54BACF45B2BA}" srcId="{C71D99E3-2D10-45F5-9111-D7912E7E8636}" destId="{033D850C-38DA-4CAC-B92E-938919210D01}" srcOrd="0" destOrd="0" parTransId="{EB9BE441-6542-419F-B759-4E3C00BA245E}" sibTransId="{F05A8A38-EACC-4109-A782-84853AC7EAF9}"/>
    <dgm:cxn modelId="{4B409F80-1B1F-4BBF-9A6B-84665892118E}" type="presOf" srcId="{0805862C-0522-4867-B065-21F1A38F8B8E}" destId="{411FBED0-4851-4D81-A1D7-4E44F57061EA}" srcOrd="0" destOrd="0" presId="urn:microsoft.com/office/officeart/2005/8/layout/hierarchy1"/>
    <dgm:cxn modelId="{CC55D530-F1F7-4E56-AE84-AC6178281A33}" srcId="{A757E022-D578-41F6-901E-3C5DC6207548}" destId="{F3EE977D-7919-4D1B-AC5A-BED1807B7B74}" srcOrd="1" destOrd="0" parTransId="{5FABDAC7-CD8A-4CB6-97D4-306CFC290272}" sibTransId="{4DBFCAEF-4715-4119-9E5D-E2E1954C055C}"/>
    <dgm:cxn modelId="{E30B1061-2F9A-44C3-9CF0-1FF847C1BC2C}" type="presOf" srcId="{A85F7815-1271-489F-B3E9-40CBA6306BA2}" destId="{5E227329-0266-44A2-A59E-86F1C8869C1F}" srcOrd="0" destOrd="0" presId="urn:microsoft.com/office/officeart/2005/8/layout/hierarchy1"/>
    <dgm:cxn modelId="{A4F136E8-7214-4BBE-BDAF-1986972FD024}" type="presOf" srcId="{B30D99CD-354E-4C9B-B6E0-732D6BC6779B}" destId="{5C264A61-C542-46E6-B8C2-60A2287D8F33}" srcOrd="0" destOrd="0" presId="urn:microsoft.com/office/officeart/2005/8/layout/hierarchy1"/>
    <dgm:cxn modelId="{CF052B34-7325-4141-B354-74B96F8D9C78}" type="presOf" srcId="{033D850C-38DA-4CAC-B92E-938919210D01}" destId="{2D72D39A-FA9D-4BAC-B280-39DBA9E534D9}" srcOrd="0" destOrd="0" presId="urn:microsoft.com/office/officeart/2005/8/layout/hierarchy1"/>
    <dgm:cxn modelId="{84C73BA7-F859-4817-A06B-7859A40432E0}" type="presOf" srcId="{F3EE977D-7919-4D1B-AC5A-BED1807B7B74}" destId="{5BAB5A5C-0C9B-4DE9-9A61-9CD70E66D15B}" srcOrd="0" destOrd="0" presId="urn:microsoft.com/office/officeart/2005/8/layout/hierarchy1"/>
    <dgm:cxn modelId="{0560C153-5407-4712-AC01-BB03BDFE87EB}" type="presOf" srcId="{5FABDAC7-CD8A-4CB6-97D4-306CFC290272}" destId="{2714C4F2-D2AE-4DD3-9413-A0372CF70F86}" srcOrd="0" destOrd="0" presId="urn:microsoft.com/office/officeart/2005/8/layout/hierarchy1"/>
    <dgm:cxn modelId="{C43F63BE-876F-4330-8A69-F523B8BF4FE5}" srcId="{033D850C-38DA-4CAC-B92E-938919210D01}" destId="{2D83BB09-DDAC-4CA9-909D-B55EEDB2EFE3}" srcOrd="2" destOrd="0" parTransId="{5B861969-2230-4068-8730-95E3D7957981}" sibTransId="{F544C40B-D28E-4340-B7AF-C349AF4D1B5A}"/>
    <dgm:cxn modelId="{D1C16470-FBCF-492A-A4E0-868BBCF1EC14}" srcId="{B30D99CD-354E-4C9B-B6E0-732D6BC6779B}" destId="{96133E9C-9F42-490E-B908-1E673CBA0F29}" srcOrd="1" destOrd="0" parTransId="{C678E2FA-0363-4165-BCE5-76C735FFC32B}" sibTransId="{8E72AE7A-E06F-4775-8EDD-69442328864E}"/>
    <dgm:cxn modelId="{6D4ADAAE-066B-4794-88C1-094CC6874CC8}" type="presOf" srcId="{9FF26D92-A7C0-4230-A725-127F95EC1F42}" destId="{5187E84C-A440-402A-AD7C-994DE3871796}" srcOrd="0" destOrd="0" presId="urn:microsoft.com/office/officeart/2005/8/layout/hierarchy1"/>
    <dgm:cxn modelId="{9967A87D-DEBC-4D3A-B3E2-7883E09C0470}" type="presOf" srcId="{F68A42AD-85C1-48C7-BB82-FB2ED28C3577}" destId="{9284DA9F-172B-4004-89D0-8F2FDE1A5083}" srcOrd="0" destOrd="0" presId="urn:microsoft.com/office/officeart/2005/8/layout/hierarchy1"/>
    <dgm:cxn modelId="{D8D61F28-5A4D-47F9-B95F-EF3AD8A6AEC9}" srcId="{B30D99CD-354E-4C9B-B6E0-732D6BC6779B}" destId="{A85F7815-1271-489F-B3E9-40CBA6306BA2}" srcOrd="0" destOrd="0" parTransId="{F68A42AD-85C1-48C7-BB82-FB2ED28C3577}" sibTransId="{4BB49E41-E6D7-41A0-B350-A37138F10AFD}"/>
    <dgm:cxn modelId="{D24F372E-81F0-4656-B644-707C6D8D90FB}" srcId="{A757E022-D578-41F6-901E-3C5DC6207548}" destId="{B30D99CD-354E-4C9B-B6E0-732D6BC6779B}" srcOrd="0" destOrd="0" parTransId="{9FF26D92-A7C0-4230-A725-127F95EC1F42}" sibTransId="{117DDB21-1538-4687-BD13-6F1242AA4D51}"/>
    <dgm:cxn modelId="{398E9B2B-77D8-4C1E-80BC-1CBC66BDD72D}" type="presOf" srcId="{C678E2FA-0363-4165-BCE5-76C735FFC32B}" destId="{7B61B1C0-04F3-48C5-96E2-42742B51A861}" srcOrd="0" destOrd="0" presId="urn:microsoft.com/office/officeart/2005/8/layout/hierarchy1"/>
    <dgm:cxn modelId="{2128F1DA-67D0-4455-9F57-432AE5D086AE}" type="presOf" srcId="{50807A49-353D-4A8A-9D78-70F0CC810A84}" destId="{7732F0CD-05BD-481E-9F99-CFB9CA7B2A1C}" srcOrd="0" destOrd="0" presId="urn:microsoft.com/office/officeart/2005/8/layout/hierarchy1"/>
    <dgm:cxn modelId="{7166D431-25BB-48D2-9BBF-91263D67C0FD}" type="presOf" srcId="{5B861969-2230-4068-8730-95E3D7957981}" destId="{F3580335-7825-4BE3-AE7A-63BD5BA48B0F}" srcOrd="0" destOrd="0" presId="urn:microsoft.com/office/officeart/2005/8/layout/hierarchy1"/>
    <dgm:cxn modelId="{0D155BAA-FA49-41D2-B58F-C2EC0E467D4C}" srcId="{033D850C-38DA-4CAC-B92E-938919210D01}" destId="{A757E022-D578-41F6-901E-3C5DC6207548}" srcOrd="1" destOrd="0" parTransId="{0805862C-0522-4867-B065-21F1A38F8B8E}" sibTransId="{28F21711-39EA-47FE-86A9-BF76DBBD1CB2}"/>
    <dgm:cxn modelId="{A5E65DCB-1CDD-4970-8AA2-135F02F306AB}" type="presOf" srcId="{2D83BB09-DDAC-4CA9-909D-B55EEDB2EFE3}" destId="{6988E6D5-8718-4FF7-B5AD-B8286515FFE2}" srcOrd="0" destOrd="0" presId="urn:microsoft.com/office/officeart/2005/8/layout/hierarchy1"/>
    <dgm:cxn modelId="{EE58C43A-D30B-4966-99D0-9CFF5CD00F22}" type="presOf" srcId="{A757E022-D578-41F6-901E-3C5DC6207548}" destId="{8CFDC5AE-64C4-4ED1-9E92-00E2257032D8}" srcOrd="0" destOrd="0" presId="urn:microsoft.com/office/officeart/2005/8/layout/hierarchy1"/>
    <dgm:cxn modelId="{C41B1735-9C3D-4121-8EC5-2606AF83F204}" type="presOf" srcId="{96133E9C-9F42-490E-B908-1E673CBA0F29}" destId="{95D1A964-27E8-4099-AB2B-A396AEBBA226}" srcOrd="0" destOrd="0" presId="urn:microsoft.com/office/officeart/2005/8/layout/hierarchy1"/>
    <dgm:cxn modelId="{0B5575B6-338B-4AAF-AFB7-E478D32600A9}" type="presOf" srcId="{C71D99E3-2D10-45F5-9111-D7912E7E8636}" destId="{F1A21264-CB39-4D48-8AEB-F0CE2A635E0C}" srcOrd="0" destOrd="0" presId="urn:microsoft.com/office/officeart/2005/8/layout/hierarchy1"/>
    <dgm:cxn modelId="{E89FE20A-CB57-4745-80DC-4F8A8B263EC5}" srcId="{033D850C-38DA-4CAC-B92E-938919210D01}" destId="{B084802D-DA21-478F-A208-1F72D4AA9192}" srcOrd="0" destOrd="0" parTransId="{50807A49-353D-4A8A-9D78-70F0CC810A84}" sibTransId="{EB73A0AA-E9B1-4713-9513-27F46E383038}"/>
    <dgm:cxn modelId="{1200F24B-82B0-45C9-AD32-4AC5CAC04A5D}" type="presOf" srcId="{B084802D-DA21-478F-A208-1F72D4AA9192}" destId="{4AC2AF29-16D6-4BD6-8B07-1959A652D613}" srcOrd="0" destOrd="0" presId="urn:microsoft.com/office/officeart/2005/8/layout/hierarchy1"/>
    <dgm:cxn modelId="{3321F9B5-29E0-44A5-BDCC-018DBA0E878C}" type="presParOf" srcId="{F1A21264-CB39-4D48-8AEB-F0CE2A635E0C}" destId="{95850919-8525-4F2D-9906-A3A1A711E286}" srcOrd="0" destOrd="0" presId="urn:microsoft.com/office/officeart/2005/8/layout/hierarchy1"/>
    <dgm:cxn modelId="{02880D6B-8BE8-4CEA-B01D-E3086C6843A2}" type="presParOf" srcId="{95850919-8525-4F2D-9906-A3A1A711E286}" destId="{247ED386-A312-4DD5-9ECF-A7D451E83C39}" srcOrd="0" destOrd="0" presId="urn:microsoft.com/office/officeart/2005/8/layout/hierarchy1"/>
    <dgm:cxn modelId="{7D69BED9-7CCE-4A86-A1DE-3E5A4F9A1D8D}" type="presParOf" srcId="{247ED386-A312-4DD5-9ECF-A7D451E83C39}" destId="{D0864E91-A358-42F8-833A-D6682B9CCC57}" srcOrd="0" destOrd="0" presId="urn:microsoft.com/office/officeart/2005/8/layout/hierarchy1"/>
    <dgm:cxn modelId="{78A27243-96D5-4DC1-9E76-2D45F82CE2B5}" type="presParOf" srcId="{247ED386-A312-4DD5-9ECF-A7D451E83C39}" destId="{2D72D39A-FA9D-4BAC-B280-39DBA9E534D9}" srcOrd="1" destOrd="0" presId="urn:microsoft.com/office/officeart/2005/8/layout/hierarchy1"/>
    <dgm:cxn modelId="{FF22B544-3766-443D-911B-25901821C34D}" type="presParOf" srcId="{95850919-8525-4F2D-9906-A3A1A711E286}" destId="{9F20947F-44F9-468E-A283-E60E46E650F7}" srcOrd="1" destOrd="0" presId="urn:microsoft.com/office/officeart/2005/8/layout/hierarchy1"/>
    <dgm:cxn modelId="{23A02761-59CA-4342-B9FF-DF1558BA9673}" type="presParOf" srcId="{9F20947F-44F9-468E-A283-E60E46E650F7}" destId="{7732F0CD-05BD-481E-9F99-CFB9CA7B2A1C}" srcOrd="0" destOrd="0" presId="urn:microsoft.com/office/officeart/2005/8/layout/hierarchy1"/>
    <dgm:cxn modelId="{03B7D48A-1A15-4BC6-9D9E-E57590244436}" type="presParOf" srcId="{9F20947F-44F9-468E-A283-E60E46E650F7}" destId="{68B725F0-1BFC-4517-8DCB-AEDF7ED3D310}" srcOrd="1" destOrd="0" presId="urn:microsoft.com/office/officeart/2005/8/layout/hierarchy1"/>
    <dgm:cxn modelId="{AF27C18B-2C0F-4085-920E-B09CDF833B23}" type="presParOf" srcId="{68B725F0-1BFC-4517-8DCB-AEDF7ED3D310}" destId="{D640B01B-6B54-4A5A-B313-C1214B0907AA}" srcOrd="0" destOrd="0" presId="urn:microsoft.com/office/officeart/2005/8/layout/hierarchy1"/>
    <dgm:cxn modelId="{FCB47102-EF9D-4C95-AE3E-317A7361AB71}" type="presParOf" srcId="{D640B01B-6B54-4A5A-B313-C1214B0907AA}" destId="{9D66E0A1-7509-4F5E-88A0-16E611AF39A6}" srcOrd="0" destOrd="0" presId="urn:microsoft.com/office/officeart/2005/8/layout/hierarchy1"/>
    <dgm:cxn modelId="{729F589A-7ED1-4D96-B4CA-2D34E75AE651}" type="presParOf" srcId="{D640B01B-6B54-4A5A-B313-C1214B0907AA}" destId="{4AC2AF29-16D6-4BD6-8B07-1959A652D613}" srcOrd="1" destOrd="0" presId="urn:microsoft.com/office/officeart/2005/8/layout/hierarchy1"/>
    <dgm:cxn modelId="{3F514225-1AB9-4593-BB7D-D719F5D21CFA}" type="presParOf" srcId="{68B725F0-1BFC-4517-8DCB-AEDF7ED3D310}" destId="{6F2E8DDC-79EC-4827-B604-410E0A754715}" srcOrd="1" destOrd="0" presId="urn:microsoft.com/office/officeart/2005/8/layout/hierarchy1"/>
    <dgm:cxn modelId="{EB0FCE55-174F-42FD-8257-69605F90DE40}" type="presParOf" srcId="{9F20947F-44F9-468E-A283-E60E46E650F7}" destId="{411FBED0-4851-4D81-A1D7-4E44F57061EA}" srcOrd="2" destOrd="0" presId="urn:microsoft.com/office/officeart/2005/8/layout/hierarchy1"/>
    <dgm:cxn modelId="{A279A42E-587E-4EB8-9193-99F5A65EC7BE}" type="presParOf" srcId="{9F20947F-44F9-468E-A283-E60E46E650F7}" destId="{FC653EB4-F11A-4ED1-BE74-3213A39BE03D}" srcOrd="3" destOrd="0" presId="urn:microsoft.com/office/officeart/2005/8/layout/hierarchy1"/>
    <dgm:cxn modelId="{C26523DA-2AD0-4C2C-86FB-7147C680847E}" type="presParOf" srcId="{FC653EB4-F11A-4ED1-BE74-3213A39BE03D}" destId="{CC412D70-7895-4DFD-B493-C936B6A171EE}" srcOrd="0" destOrd="0" presId="urn:microsoft.com/office/officeart/2005/8/layout/hierarchy1"/>
    <dgm:cxn modelId="{02A0B9B7-DE12-46B2-86FF-F0A095C60629}" type="presParOf" srcId="{CC412D70-7895-4DFD-B493-C936B6A171EE}" destId="{C111A5E9-FC11-47DC-A017-F5E05763EC52}" srcOrd="0" destOrd="0" presId="urn:microsoft.com/office/officeart/2005/8/layout/hierarchy1"/>
    <dgm:cxn modelId="{524A8EEE-94D0-49E6-A194-80ED4CB86779}" type="presParOf" srcId="{CC412D70-7895-4DFD-B493-C936B6A171EE}" destId="{8CFDC5AE-64C4-4ED1-9E92-00E2257032D8}" srcOrd="1" destOrd="0" presId="urn:microsoft.com/office/officeart/2005/8/layout/hierarchy1"/>
    <dgm:cxn modelId="{25E5A1E8-3BB8-40C0-80C2-57E6E618E937}" type="presParOf" srcId="{FC653EB4-F11A-4ED1-BE74-3213A39BE03D}" destId="{A46EBADE-E3CB-471D-A38F-81AEC51D4DCB}" srcOrd="1" destOrd="0" presId="urn:microsoft.com/office/officeart/2005/8/layout/hierarchy1"/>
    <dgm:cxn modelId="{B401E642-F185-455D-892A-A03BED4C1F90}" type="presParOf" srcId="{A46EBADE-E3CB-471D-A38F-81AEC51D4DCB}" destId="{5187E84C-A440-402A-AD7C-994DE3871796}" srcOrd="0" destOrd="0" presId="urn:microsoft.com/office/officeart/2005/8/layout/hierarchy1"/>
    <dgm:cxn modelId="{573BF34E-7B07-4DC9-90B6-88B3B93FAD68}" type="presParOf" srcId="{A46EBADE-E3CB-471D-A38F-81AEC51D4DCB}" destId="{02059120-FB54-4586-AC1F-48AFC69D7EB8}" srcOrd="1" destOrd="0" presId="urn:microsoft.com/office/officeart/2005/8/layout/hierarchy1"/>
    <dgm:cxn modelId="{C40A543D-82DD-4386-A788-6B712FD41104}" type="presParOf" srcId="{02059120-FB54-4586-AC1F-48AFC69D7EB8}" destId="{531EF885-C69C-46A3-BA41-8EF0DB502AC2}" srcOrd="0" destOrd="0" presId="urn:microsoft.com/office/officeart/2005/8/layout/hierarchy1"/>
    <dgm:cxn modelId="{8C26992D-B54C-472A-A66F-129C8C90D663}" type="presParOf" srcId="{531EF885-C69C-46A3-BA41-8EF0DB502AC2}" destId="{CC0BA737-7A21-4159-8535-FEFFA406AED8}" srcOrd="0" destOrd="0" presId="urn:microsoft.com/office/officeart/2005/8/layout/hierarchy1"/>
    <dgm:cxn modelId="{B93A77AA-79C9-4971-9BCA-E5CB57E1186A}" type="presParOf" srcId="{531EF885-C69C-46A3-BA41-8EF0DB502AC2}" destId="{5C264A61-C542-46E6-B8C2-60A2287D8F33}" srcOrd="1" destOrd="0" presId="urn:microsoft.com/office/officeart/2005/8/layout/hierarchy1"/>
    <dgm:cxn modelId="{490B1398-D79D-4E4A-A4A5-9F25F94C18AB}" type="presParOf" srcId="{02059120-FB54-4586-AC1F-48AFC69D7EB8}" destId="{7F9DB520-DCA3-4BA6-93FA-711C55B5B606}" srcOrd="1" destOrd="0" presId="urn:microsoft.com/office/officeart/2005/8/layout/hierarchy1"/>
    <dgm:cxn modelId="{42835291-5A46-49F0-B36B-01AEDFA13E1A}" type="presParOf" srcId="{7F9DB520-DCA3-4BA6-93FA-711C55B5B606}" destId="{9284DA9F-172B-4004-89D0-8F2FDE1A5083}" srcOrd="0" destOrd="0" presId="urn:microsoft.com/office/officeart/2005/8/layout/hierarchy1"/>
    <dgm:cxn modelId="{7C7AD957-02C9-4A79-A4B2-E9738C7D78BD}" type="presParOf" srcId="{7F9DB520-DCA3-4BA6-93FA-711C55B5B606}" destId="{A42F2810-1A3F-42AF-978C-A67CF217BE8E}" srcOrd="1" destOrd="0" presId="urn:microsoft.com/office/officeart/2005/8/layout/hierarchy1"/>
    <dgm:cxn modelId="{B1A6DE73-8337-444F-B440-E38FADD6D1D4}" type="presParOf" srcId="{A42F2810-1A3F-42AF-978C-A67CF217BE8E}" destId="{C4FFF2F8-01C1-451F-9D60-7BF6B8E1FFFF}" srcOrd="0" destOrd="0" presId="urn:microsoft.com/office/officeart/2005/8/layout/hierarchy1"/>
    <dgm:cxn modelId="{F61BDCEF-8E64-47D7-BD1C-4339813DF43A}" type="presParOf" srcId="{C4FFF2F8-01C1-451F-9D60-7BF6B8E1FFFF}" destId="{BFFC89C8-FD6A-4F8A-AF5C-3D639B7A0515}" srcOrd="0" destOrd="0" presId="urn:microsoft.com/office/officeart/2005/8/layout/hierarchy1"/>
    <dgm:cxn modelId="{58EF6514-1A80-4B82-85F0-1A2D3CEE6F4F}" type="presParOf" srcId="{C4FFF2F8-01C1-451F-9D60-7BF6B8E1FFFF}" destId="{5E227329-0266-44A2-A59E-86F1C8869C1F}" srcOrd="1" destOrd="0" presId="urn:microsoft.com/office/officeart/2005/8/layout/hierarchy1"/>
    <dgm:cxn modelId="{FA9DF464-8562-401E-B6B1-72B38FDAE09F}" type="presParOf" srcId="{A42F2810-1A3F-42AF-978C-A67CF217BE8E}" destId="{1A688C6E-349E-48FF-8690-798DCC9FC378}" srcOrd="1" destOrd="0" presId="urn:microsoft.com/office/officeart/2005/8/layout/hierarchy1"/>
    <dgm:cxn modelId="{CB71AFCD-A8FF-42D0-B973-949F9644F4AE}" type="presParOf" srcId="{7F9DB520-DCA3-4BA6-93FA-711C55B5B606}" destId="{7B61B1C0-04F3-48C5-96E2-42742B51A861}" srcOrd="2" destOrd="0" presId="urn:microsoft.com/office/officeart/2005/8/layout/hierarchy1"/>
    <dgm:cxn modelId="{11F30FD1-6F27-4B52-A2D3-2F26C9AEC1C5}" type="presParOf" srcId="{7F9DB520-DCA3-4BA6-93FA-711C55B5B606}" destId="{E1A6EE2C-D69E-4712-9C00-4D61B5290594}" srcOrd="3" destOrd="0" presId="urn:microsoft.com/office/officeart/2005/8/layout/hierarchy1"/>
    <dgm:cxn modelId="{D4DD97B2-6E5C-44E8-8B11-270CD8D12220}" type="presParOf" srcId="{E1A6EE2C-D69E-4712-9C00-4D61B5290594}" destId="{4ED3F163-83F7-441D-9A2F-70B495E962E1}" srcOrd="0" destOrd="0" presId="urn:microsoft.com/office/officeart/2005/8/layout/hierarchy1"/>
    <dgm:cxn modelId="{5CEE25E1-E37B-4E23-A79E-B93742754C1D}" type="presParOf" srcId="{4ED3F163-83F7-441D-9A2F-70B495E962E1}" destId="{E78972ED-808D-471B-B36C-BC958E75210D}" srcOrd="0" destOrd="0" presId="urn:microsoft.com/office/officeart/2005/8/layout/hierarchy1"/>
    <dgm:cxn modelId="{6DC8CB62-7E1F-4064-BB6F-AB9F281AE0ED}" type="presParOf" srcId="{4ED3F163-83F7-441D-9A2F-70B495E962E1}" destId="{95D1A964-27E8-4099-AB2B-A396AEBBA226}" srcOrd="1" destOrd="0" presId="urn:microsoft.com/office/officeart/2005/8/layout/hierarchy1"/>
    <dgm:cxn modelId="{1404CF85-2E12-4A51-8B8E-909AE7C00D30}" type="presParOf" srcId="{E1A6EE2C-D69E-4712-9C00-4D61B5290594}" destId="{01C6C155-D0DF-4DBA-9284-CA97967989F5}" srcOrd="1" destOrd="0" presId="urn:microsoft.com/office/officeart/2005/8/layout/hierarchy1"/>
    <dgm:cxn modelId="{85E79955-BA65-450E-AD02-CB4E8B6BFE53}" type="presParOf" srcId="{A46EBADE-E3CB-471D-A38F-81AEC51D4DCB}" destId="{2714C4F2-D2AE-4DD3-9413-A0372CF70F86}" srcOrd="2" destOrd="0" presId="urn:microsoft.com/office/officeart/2005/8/layout/hierarchy1"/>
    <dgm:cxn modelId="{7E20AAFE-47A9-48A0-8E85-D419F7047AC9}" type="presParOf" srcId="{A46EBADE-E3CB-471D-A38F-81AEC51D4DCB}" destId="{2833E6F3-7132-4446-B703-D10E2FEA9FEC}" srcOrd="3" destOrd="0" presId="urn:microsoft.com/office/officeart/2005/8/layout/hierarchy1"/>
    <dgm:cxn modelId="{F172AA36-AA3C-44C3-B39D-007B07375047}" type="presParOf" srcId="{2833E6F3-7132-4446-B703-D10E2FEA9FEC}" destId="{E3933ADA-818F-4902-BA6F-A4A6CDCA9E05}" srcOrd="0" destOrd="0" presId="urn:microsoft.com/office/officeart/2005/8/layout/hierarchy1"/>
    <dgm:cxn modelId="{EABD2050-D060-4112-8D33-6A9378AAC35F}" type="presParOf" srcId="{E3933ADA-818F-4902-BA6F-A4A6CDCA9E05}" destId="{6954D64E-E04F-4081-A7CD-552099BF3E9F}" srcOrd="0" destOrd="0" presId="urn:microsoft.com/office/officeart/2005/8/layout/hierarchy1"/>
    <dgm:cxn modelId="{8D4B32DE-DA4C-40FC-A07E-4E0D5B05D0CB}" type="presParOf" srcId="{E3933ADA-818F-4902-BA6F-A4A6CDCA9E05}" destId="{5BAB5A5C-0C9B-4DE9-9A61-9CD70E66D15B}" srcOrd="1" destOrd="0" presId="urn:microsoft.com/office/officeart/2005/8/layout/hierarchy1"/>
    <dgm:cxn modelId="{DECF9C7F-DCAC-4E46-AE85-62F190BB8505}" type="presParOf" srcId="{2833E6F3-7132-4446-B703-D10E2FEA9FEC}" destId="{D7A7CB1D-86DE-4E6A-9172-45012624BDA0}" srcOrd="1" destOrd="0" presId="urn:microsoft.com/office/officeart/2005/8/layout/hierarchy1"/>
    <dgm:cxn modelId="{01405855-CB3F-451C-B526-B28F4AC42341}" type="presParOf" srcId="{9F20947F-44F9-468E-A283-E60E46E650F7}" destId="{F3580335-7825-4BE3-AE7A-63BD5BA48B0F}" srcOrd="4" destOrd="0" presId="urn:microsoft.com/office/officeart/2005/8/layout/hierarchy1"/>
    <dgm:cxn modelId="{362E1227-ED33-492A-ACC7-4C82B7827711}" type="presParOf" srcId="{9F20947F-44F9-468E-A283-E60E46E650F7}" destId="{15F2DEB6-97E1-4BD4-9CC2-B5283CA562A6}" srcOrd="5" destOrd="0" presId="urn:microsoft.com/office/officeart/2005/8/layout/hierarchy1"/>
    <dgm:cxn modelId="{CC17A459-9B40-4811-B468-7C571F31D81D}" type="presParOf" srcId="{15F2DEB6-97E1-4BD4-9CC2-B5283CA562A6}" destId="{80BBC244-33C2-48E1-88E3-4552086953F1}" srcOrd="0" destOrd="0" presId="urn:microsoft.com/office/officeart/2005/8/layout/hierarchy1"/>
    <dgm:cxn modelId="{C165F2EE-214B-41EF-AAAA-A9D1FEFFB521}" type="presParOf" srcId="{80BBC244-33C2-48E1-88E3-4552086953F1}" destId="{8F784514-5109-4E6D-87C1-E7DBA71C6C3E}" srcOrd="0" destOrd="0" presId="urn:microsoft.com/office/officeart/2005/8/layout/hierarchy1"/>
    <dgm:cxn modelId="{367F2E77-454A-4D4D-B057-F67361469A34}" type="presParOf" srcId="{80BBC244-33C2-48E1-88E3-4552086953F1}" destId="{6988E6D5-8718-4FF7-B5AD-B8286515FFE2}" srcOrd="1" destOrd="0" presId="urn:microsoft.com/office/officeart/2005/8/layout/hierarchy1"/>
    <dgm:cxn modelId="{6277D8B8-E50B-4791-AEEE-2C827044A6BC}" type="presParOf" srcId="{15F2DEB6-97E1-4BD4-9CC2-B5283CA562A6}" destId="{9B909290-F385-49D4-98E3-763903DDF006}"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71D99E3-2D10-45F5-9111-D7912E7E8636}"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it-IT"/>
        </a:p>
      </dgm:t>
    </dgm:pt>
    <dgm:pt modelId="{033D850C-38DA-4CAC-B92E-938919210D01}">
      <dgm:prSet phldrT="[Testo]"/>
      <dgm:spPr/>
      <dgm:t>
        <a:bodyPr/>
        <a:lstStyle/>
        <a:p>
          <a:r>
            <a:rPr lang="it-IT" dirty="0" err="1" smtClean="0"/>
            <a:t>Heart</a:t>
          </a:r>
          <a:r>
            <a:rPr lang="it-IT" dirty="0" smtClean="0"/>
            <a:t> </a:t>
          </a:r>
          <a:r>
            <a:rPr lang="it-IT" dirty="0" err="1" smtClean="0"/>
            <a:t>disease</a:t>
          </a:r>
          <a:endParaRPr lang="it-IT" dirty="0"/>
        </a:p>
      </dgm:t>
    </dgm:pt>
    <dgm:pt modelId="{EB9BE441-6542-419F-B759-4E3C00BA245E}" type="parTrans" cxnId="{4D44D3FC-B422-4050-A2CD-54BACF45B2BA}">
      <dgm:prSet/>
      <dgm:spPr/>
      <dgm:t>
        <a:bodyPr/>
        <a:lstStyle/>
        <a:p>
          <a:endParaRPr lang="it-IT"/>
        </a:p>
      </dgm:t>
    </dgm:pt>
    <dgm:pt modelId="{F05A8A38-EACC-4109-A782-84853AC7EAF9}" type="sibTrans" cxnId="{4D44D3FC-B422-4050-A2CD-54BACF45B2BA}">
      <dgm:prSet/>
      <dgm:spPr/>
      <dgm:t>
        <a:bodyPr/>
        <a:lstStyle/>
        <a:p>
          <a:endParaRPr lang="it-IT"/>
        </a:p>
      </dgm:t>
    </dgm:pt>
    <dgm:pt modelId="{B084802D-DA21-478F-A208-1F72D4AA9192}" type="asst">
      <dgm:prSet phldrT="[Testo]"/>
      <dgm:spPr/>
      <dgm:t>
        <a:bodyPr/>
        <a:lstStyle/>
        <a:p>
          <a:r>
            <a:rPr lang="it-IT" dirty="0" err="1" smtClean="0"/>
            <a:t>Heart</a:t>
          </a:r>
          <a:r>
            <a:rPr lang="it-IT" dirty="0" smtClean="0"/>
            <a:t> valve </a:t>
          </a:r>
          <a:r>
            <a:rPr lang="it-IT" dirty="0" err="1" smtClean="0"/>
            <a:t>disease</a:t>
          </a:r>
          <a:endParaRPr lang="it-IT" dirty="0"/>
        </a:p>
      </dgm:t>
    </dgm:pt>
    <dgm:pt modelId="{50807A49-353D-4A8A-9D78-70F0CC810A84}" type="parTrans" cxnId="{E89FE20A-CB57-4745-80DC-4F8A8B263EC5}">
      <dgm:prSet/>
      <dgm:spPr/>
      <dgm:t>
        <a:bodyPr/>
        <a:lstStyle/>
        <a:p>
          <a:endParaRPr lang="it-IT"/>
        </a:p>
      </dgm:t>
    </dgm:pt>
    <dgm:pt modelId="{EB73A0AA-E9B1-4713-9513-27F46E383038}" type="sibTrans" cxnId="{E89FE20A-CB57-4745-80DC-4F8A8B263EC5}">
      <dgm:prSet/>
      <dgm:spPr/>
      <dgm:t>
        <a:bodyPr/>
        <a:lstStyle/>
        <a:p>
          <a:endParaRPr lang="it-IT"/>
        </a:p>
      </dgm:t>
    </dgm:pt>
    <dgm:pt modelId="{A757E022-D578-41F6-901E-3C5DC6207548}">
      <dgm:prSet phldrT="[Testo]"/>
      <dgm:spPr/>
      <dgm:t>
        <a:bodyPr/>
        <a:lstStyle/>
        <a:p>
          <a:r>
            <a:rPr lang="it-IT" dirty="0" err="1" smtClean="0"/>
            <a:t>Myocardial</a:t>
          </a:r>
          <a:r>
            <a:rPr lang="it-IT" dirty="0" smtClean="0"/>
            <a:t> ischemia</a:t>
          </a:r>
          <a:endParaRPr lang="it-IT" dirty="0"/>
        </a:p>
      </dgm:t>
    </dgm:pt>
    <dgm:pt modelId="{0805862C-0522-4867-B065-21F1A38F8B8E}" type="parTrans" cxnId="{0D155BAA-FA49-41D2-B58F-C2EC0E467D4C}">
      <dgm:prSet/>
      <dgm:spPr/>
      <dgm:t>
        <a:bodyPr/>
        <a:lstStyle/>
        <a:p>
          <a:endParaRPr lang="it-IT"/>
        </a:p>
      </dgm:t>
    </dgm:pt>
    <dgm:pt modelId="{28F21711-39EA-47FE-86A9-BF76DBBD1CB2}" type="sibTrans" cxnId="{0D155BAA-FA49-41D2-B58F-C2EC0E467D4C}">
      <dgm:prSet/>
      <dgm:spPr/>
      <dgm:t>
        <a:bodyPr/>
        <a:lstStyle/>
        <a:p>
          <a:endParaRPr lang="it-IT"/>
        </a:p>
      </dgm:t>
    </dgm:pt>
    <dgm:pt modelId="{2D83BB09-DDAC-4CA9-909D-B55EEDB2EFE3}">
      <dgm:prSet phldrT="[Testo]"/>
      <dgm:spPr/>
      <dgm:t>
        <a:bodyPr/>
        <a:lstStyle/>
        <a:p>
          <a:r>
            <a:rPr lang="it-IT" dirty="0" err="1" smtClean="0"/>
            <a:t>Rheumatic</a:t>
          </a:r>
          <a:r>
            <a:rPr lang="it-IT" dirty="0" smtClean="0"/>
            <a:t> </a:t>
          </a:r>
          <a:r>
            <a:rPr lang="it-IT" dirty="0" err="1" smtClean="0"/>
            <a:t>heart</a:t>
          </a:r>
          <a:r>
            <a:rPr lang="it-IT" dirty="0" smtClean="0"/>
            <a:t> </a:t>
          </a:r>
          <a:r>
            <a:rPr lang="it-IT" dirty="0" err="1" smtClean="0"/>
            <a:t>disease</a:t>
          </a:r>
          <a:endParaRPr lang="it-IT" dirty="0" smtClean="0"/>
        </a:p>
      </dgm:t>
    </dgm:pt>
    <dgm:pt modelId="{5B861969-2230-4068-8730-95E3D7957981}" type="parTrans" cxnId="{C43F63BE-876F-4330-8A69-F523B8BF4FE5}">
      <dgm:prSet/>
      <dgm:spPr/>
      <dgm:t>
        <a:bodyPr/>
        <a:lstStyle/>
        <a:p>
          <a:endParaRPr lang="it-IT"/>
        </a:p>
      </dgm:t>
    </dgm:pt>
    <dgm:pt modelId="{F544C40B-D28E-4340-B7AF-C349AF4D1B5A}" type="sibTrans" cxnId="{C43F63BE-876F-4330-8A69-F523B8BF4FE5}">
      <dgm:prSet/>
      <dgm:spPr/>
      <dgm:t>
        <a:bodyPr/>
        <a:lstStyle/>
        <a:p>
          <a:endParaRPr lang="it-IT"/>
        </a:p>
      </dgm:t>
    </dgm:pt>
    <dgm:pt modelId="{B30D99CD-354E-4C9B-B6E0-732D6BC6779B}">
      <dgm:prSet phldrT="[Testo]"/>
      <dgm:spPr/>
      <dgm:t>
        <a:bodyPr/>
        <a:lstStyle/>
        <a:p>
          <a:r>
            <a:rPr lang="it-IT" dirty="0" smtClean="0"/>
            <a:t>Angina pectoris</a:t>
          </a:r>
          <a:endParaRPr lang="it-IT" dirty="0"/>
        </a:p>
      </dgm:t>
    </dgm:pt>
    <dgm:pt modelId="{9FF26D92-A7C0-4230-A725-127F95EC1F42}" type="parTrans" cxnId="{D24F372E-81F0-4656-B644-707C6D8D90FB}">
      <dgm:prSet/>
      <dgm:spPr/>
      <dgm:t>
        <a:bodyPr/>
        <a:lstStyle/>
        <a:p>
          <a:endParaRPr lang="it-IT"/>
        </a:p>
      </dgm:t>
    </dgm:pt>
    <dgm:pt modelId="{117DDB21-1538-4687-BD13-6F1242AA4D51}" type="sibTrans" cxnId="{D24F372E-81F0-4656-B644-707C6D8D90FB}">
      <dgm:prSet/>
      <dgm:spPr/>
      <dgm:t>
        <a:bodyPr/>
        <a:lstStyle/>
        <a:p>
          <a:endParaRPr lang="it-IT"/>
        </a:p>
      </dgm:t>
    </dgm:pt>
    <dgm:pt modelId="{F3EE977D-7919-4D1B-AC5A-BED1807B7B74}">
      <dgm:prSet phldrT="[Testo]"/>
      <dgm:spPr/>
      <dgm:t>
        <a:bodyPr/>
        <a:lstStyle/>
        <a:p>
          <a:r>
            <a:rPr lang="it-IT" dirty="0" err="1" smtClean="0"/>
            <a:t>Myocardial</a:t>
          </a:r>
          <a:r>
            <a:rPr lang="it-IT" dirty="0" smtClean="0"/>
            <a:t> </a:t>
          </a:r>
          <a:r>
            <a:rPr lang="it-IT" dirty="0" err="1" smtClean="0"/>
            <a:t>infarction</a:t>
          </a:r>
          <a:endParaRPr lang="it-IT" dirty="0"/>
        </a:p>
      </dgm:t>
    </dgm:pt>
    <dgm:pt modelId="{5FABDAC7-CD8A-4CB6-97D4-306CFC290272}" type="parTrans" cxnId="{CC55D530-F1F7-4E56-AE84-AC6178281A33}">
      <dgm:prSet/>
      <dgm:spPr/>
      <dgm:t>
        <a:bodyPr/>
        <a:lstStyle/>
        <a:p>
          <a:endParaRPr lang="it-IT"/>
        </a:p>
      </dgm:t>
    </dgm:pt>
    <dgm:pt modelId="{4DBFCAEF-4715-4119-9E5D-E2E1954C055C}" type="sibTrans" cxnId="{CC55D530-F1F7-4E56-AE84-AC6178281A33}">
      <dgm:prSet/>
      <dgm:spPr/>
      <dgm:t>
        <a:bodyPr/>
        <a:lstStyle/>
        <a:p>
          <a:endParaRPr lang="it-IT"/>
        </a:p>
      </dgm:t>
    </dgm:pt>
    <dgm:pt modelId="{A85F7815-1271-489F-B3E9-40CBA6306BA2}">
      <dgm:prSet phldrT="[Testo]"/>
      <dgm:spPr/>
      <dgm:t>
        <a:bodyPr/>
        <a:lstStyle/>
        <a:p>
          <a:r>
            <a:rPr lang="it-IT" dirty="0" err="1" smtClean="0"/>
            <a:t>Unstable</a:t>
          </a:r>
          <a:r>
            <a:rPr lang="it-IT" dirty="0" smtClean="0"/>
            <a:t> angina</a:t>
          </a:r>
          <a:endParaRPr lang="it-IT" dirty="0"/>
        </a:p>
      </dgm:t>
    </dgm:pt>
    <dgm:pt modelId="{F68A42AD-85C1-48C7-BB82-FB2ED28C3577}" type="parTrans" cxnId="{D8D61F28-5A4D-47F9-B95F-EF3AD8A6AEC9}">
      <dgm:prSet/>
      <dgm:spPr/>
      <dgm:t>
        <a:bodyPr/>
        <a:lstStyle/>
        <a:p>
          <a:endParaRPr lang="it-IT"/>
        </a:p>
      </dgm:t>
    </dgm:pt>
    <dgm:pt modelId="{4BB49E41-E6D7-41A0-B350-A37138F10AFD}" type="sibTrans" cxnId="{D8D61F28-5A4D-47F9-B95F-EF3AD8A6AEC9}">
      <dgm:prSet/>
      <dgm:spPr/>
      <dgm:t>
        <a:bodyPr/>
        <a:lstStyle/>
        <a:p>
          <a:endParaRPr lang="it-IT"/>
        </a:p>
      </dgm:t>
    </dgm:pt>
    <dgm:pt modelId="{96133E9C-9F42-490E-B908-1E673CBA0F29}">
      <dgm:prSet phldrT="[Testo]"/>
      <dgm:spPr/>
      <dgm:t>
        <a:bodyPr/>
        <a:lstStyle/>
        <a:p>
          <a:r>
            <a:rPr lang="it-IT" dirty="0" err="1" smtClean="0"/>
            <a:t>Microvascular</a:t>
          </a:r>
          <a:r>
            <a:rPr lang="it-IT" dirty="0" smtClean="0"/>
            <a:t> angina</a:t>
          </a:r>
          <a:endParaRPr lang="it-IT" dirty="0"/>
        </a:p>
      </dgm:t>
    </dgm:pt>
    <dgm:pt modelId="{C678E2FA-0363-4165-BCE5-76C735FFC32B}" type="parTrans" cxnId="{D1C16470-FBCF-492A-A4E0-868BBCF1EC14}">
      <dgm:prSet/>
      <dgm:spPr/>
      <dgm:t>
        <a:bodyPr/>
        <a:lstStyle/>
        <a:p>
          <a:endParaRPr lang="it-IT"/>
        </a:p>
      </dgm:t>
    </dgm:pt>
    <dgm:pt modelId="{8E72AE7A-E06F-4775-8EDD-69442328864E}" type="sibTrans" cxnId="{D1C16470-FBCF-492A-A4E0-868BBCF1EC14}">
      <dgm:prSet/>
      <dgm:spPr/>
      <dgm:t>
        <a:bodyPr/>
        <a:lstStyle/>
        <a:p>
          <a:endParaRPr lang="it-IT"/>
        </a:p>
      </dgm:t>
    </dgm:pt>
    <dgm:pt modelId="{F1A21264-CB39-4D48-8AEB-F0CE2A635E0C}" type="pres">
      <dgm:prSet presAssocID="{C71D99E3-2D10-45F5-9111-D7912E7E8636}" presName="hierChild1" presStyleCnt="0">
        <dgm:presLayoutVars>
          <dgm:chPref val="1"/>
          <dgm:dir/>
          <dgm:animOne val="branch"/>
          <dgm:animLvl val="lvl"/>
          <dgm:resizeHandles/>
        </dgm:presLayoutVars>
      </dgm:prSet>
      <dgm:spPr/>
      <dgm:t>
        <a:bodyPr/>
        <a:lstStyle/>
        <a:p>
          <a:endParaRPr lang="it-IT"/>
        </a:p>
      </dgm:t>
    </dgm:pt>
    <dgm:pt modelId="{95850919-8525-4F2D-9906-A3A1A711E286}" type="pres">
      <dgm:prSet presAssocID="{033D850C-38DA-4CAC-B92E-938919210D01}" presName="hierRoot1" presStyleCnt="0"/>
      <dgm:spPr/>
    </dgm:pt>
    <dgm:pt modelId="{247ED386-A312-4DD5-9ECF-A7D451E83C39}" type="pres">
      <dgm:prSet presAssocID="{033D850C-38DA-4CAC-B92E-938919210D01}" presName="composite" presStyleCnt="0"/>
      <dgm:spPr/>
    </dgm:pt>
    <dgm:pt modelId="{D0864E91-A358-42F8-833A-D6682B9CCC57}" type="pres">
      <dgm:prSet presAssocID="{033D850C-38DA-4CAC-B92E-938919210D01}" presName="background" presStyleLbl="node0" presStyleIdx="0" presStyleCnt="1"/>
      <dgm:spPr/>
      <dgm:t>
        <a:bodyPr/>
        <a:lstStyle/>
        <a:p>
          <a:endParaRPr lang="it-IT"/>
        </a:p>
      </dgm:t>
    </dgm:pt>
    <dgm:pt modelId="{2D72D39A-FA9D-4BAC-B280-39DBA9E534D9}" type="pres">
      <dgm:prSet presAssocID="{033D850C-38DA-4CAC-B92E-938919210D01}" presName="text" presStyleLbl="fgAcc0" presStyleIdx="0" presStyleCnt="1">
        <dgm:presLayoutVars>
          <dgm:chPref val="3"/>
        </dgm:presLayoutVars>
      </dgm:prSet>
      <dgm:spPr/>
      <dgm:t>
        <a:bodyPr/>
        <a:lstStyle/>
        <a:p>
          <a:endParaRPr lang="it-IT"/>
        </a:p>
      </dgm:t>
    </dgm:pt>
    <dgm:pt modelId="{9F20947F-44F9-468E-A283-E60E46E650F7}" type="pres">
      <dgm:prSet presAssocID="{033D850C-38DA-4CAC-B92E-938919210D01}" presName="hierChild2" presStyleCnt="0"/>
      <dgm:spPr/>
    </dgm:pt>
    <dgm:pt modelId="{7732F0CD-05BD-481E-9F99-CFB9CA7B2A1C}" type="pres">
      <dgm:prSet presAssocID="{50807A49-353D-4A8A-9D78-70F0CC810A84}" presName="Name10" presStyleLbl="parChTrans1D2" presStyleIdx="0" presStyleCnt="3"/>
      <dgm:spPr/>
      <dgm:t>
        <a:bodyPr/>
        <a:lstStyle/>
        <a:p>
          <a:endParaRPr lang="it-IT"/>
        </a:p>
      </dgm:t>
    </dgm:pt>
    <dgm:pt modelId="{68B725F0-1BFC-4517-8DCB-AEDF7ED3D310}" type="pres">
      <dgm:prSet presAssocID="{B084802D-DA21-478F-A208-1F72D4AA9192}" presName="hierRoot2" presStyleCnt="0"/>
      <dgm:spPr/>
    </dgm:pt>
    <dgm:pt modelId="{D640B01B-6B54-4A5A-B313-C1214B0907AA}" type="pres">
      <dgm:prSet presAssocID="{B084802D-DA21-478F-A208-1F72D4AA9192}" presName="composite2" presStyleCnt="0"/>
      <dgm:spPr/>
    </dgm:pt>
    <dgm:pt modelId="{9D66E0A1-7509-4F5E-88A0-16E611AF39A6}" type="pres">
      <dgm:prSet presAssocID="{B084802D-DA21-478F-A208-1F72D4AA9192}" presName="background2" presStyleLbl="asst1" presStyleIdx="0" presStyleCnt="1"/>
      <dgm:spPr/>
    </dgm:pt>
    <dgm:pt modelId="{4AC2AF29-16D6-4BD6-8B07-1959A652D613}" type="pres">
      <dgm:prSet presAssocID="{B084802D-DA21-478F-A208-1F72D4AA9192}" presName="text2" presStyleLbl="fgAcc2" presStyleIdx="0" presStyleCnt="3">
        <dgm:presLayoutVars>
          <dgm:chPref val="3"/>
        </dgm:presLayoutVars>
      </dgm:prSet>
      <dgm:spPr/>
      <dgm:t>
        <a:bodyPr/>
        <a:lstStyle/>
        <a:p>
          <a:endParaRPr lang="it-IT"/>
        </a:p>
      </dgm:t>
    </dgm:pt>
    <dgm:pt modelId="{6F2E8DDC-79EC-4827-B604-410E0A754715}" type="pres">
      <dgm:prSet presAssocID="{B084802D-DA21-478F-A208-1F72D4AA9192}" presName="hierChild3" presStyleCnt="0"/>
      <dgm:spPr/>
    </dgm:pt>
    <dgm:pt modelId="{411FBED0-4851-4D81-A1D7-4E44F57061EA}" type="pres">
      <dgm:prSet presAssocID="{0805862C-0522-4867-B065-21F1A38F8B8E}" presName="Name10" presStyleLbl="parChTrans1D2" presStyleIdx="1" presStyleCnt="3"/>
      <dgm:spPr/>
      <dgm:t>
        <a:bodyPr/>
        <a:lstStyle/>
        <a:p>
          <a:endParaRPr lang="it-IT"/>
        </a:p>
      </dgm:t>
    </dgm:pt>
    <dgm:pt modelId="{FC653EB4-F11A-4ED1-BE74-3213A39BE03D}" type="pres">
      <dgm:prSet presAssocID="{A757E022-D578-41F6-901E-3C5DC6207548}" presName="hierRoot2" presStyleCnt="0"/>
      <dgm:spPr/>
    </dgm:pt>
    <dgm:pt modelId="{CC412D70-7895-4DFD-B493-C936B6A171EE}" type="pres">
      <dgm:prSet presAssocID="{A757E022-D578-41F6-901E-3C5DC6207548}" presName="composite2" presStyleCnt="0"/>
      <dgm:spPr/>
    </dgm:pt>
    <dgm:pt modelId="{C111A5E9-FC11-47DC-A017-F5E05763EC52}" type="pres">
      <dgm:prSet presAssocID="{A757E022-D578-41F6-901E-3C5DC6207548}" presName="background2" presStyleLbl="node2" presStyleIdx="0" presStyleCnt="2"/>
      <dgm:spPr/>
    </dgm:pt>
    <dgm:pt modelId="{8CFDC5AE-64C4-4ED1-9E92-00E2257032D8}" type="pres">
      <dgm:prSet presAssocID="{A757E022-D578-41F6-901E-3C5DC6207548}" presName="text2" presStyleLbl="fgAcc2" presStyleIdx="1" presStyleCnt="3">
        <dgm:presLayoutVars>
          <dgm:chPref val="3"/>
        </dgm:presLayoutVars>
      </dgm:prSet>
      <dgm:spPr/>
      <dgm:t>
        <a:bodyPr/>
        <a:lstStyle/>
        <a:p>
          <a:endParaRPr lang="it-IT"/>
        </a:p>
      </dgm:t>
    </dgm:pt>
    <dgm:pt modelId="{A46EBADE-E3CB-471D-A38F-81AEC51D4DCB}" type="pres">
      <dgm:prSet presAssocID="{A757E022-D578-41F6-901E-3C5DC6207548}" presName="hierChild3" presStyleCnt="0"/>
      <dgm:spPr/>
    </dgm:pt>
    <dgm:pt modelId="{5187E84C-A440-402A-AD7C-994DE3871796}" type="pres">
      <dgm:prSet presAssocID="{9FF26D92-A7C0-4230-A725-127F95EC1F42}" presName="Name17" presStyleLbl="parChTrans1D3" presStyleIdx="0" presStyleCnt="2"/>
      <dgm:spPr/>
      <dgm:t>
        <a:bodyPr/>
        <a:lstStyle/>
        <a:p>
          <a:endParaRPr lang="it-IT"/>
        </a:p>
      </dgm:t>
    </dgm:pt>
    <dgm:pt modelId="{02059120-FB54-4586-AC1F-48AFC69D7EB8}" type="pres">
      <dgm:prSet presAssocID="{B30D99CD-354E-4C9B-B6E0-732D6BC6779B}" presName="hierRoot3" presStyleCnt="0"/>
      <dgm:spPr/>
    </dgm:pt>
    <dgm:pt modelId="{531EF885-C69C-46A3-BA41-8EF0DB502AC2}" type="pres">
      <dgm:prSet presAssocID="{B30D99CD-354E-4C9B-B6E0-732D6BC6779B}" presName="composite3" presStyleCnt="0"/>
      <dgm:spPr/>
    </dgm:pt>
    <dgm:pt modelId="{CC0BA737-7A21-4159-8535-FEFFA406AED8}" type="pres">
      <dgm:prSet presAssocID="{B30D99CD-354E-4C9B-B6E0-732D6BC6779B}" presName="background3" presStyleLbl="node3" presStyleIdx="0" presStyleCnt="2"/>
      <dgm:spPr/>
    </dgm:pt>
    <dgm:pt modelId="{5C264A61-C542-46E6-B8C2-60A2287D8F33}" type="pres">
      <dgm:prSet presAssocID="{B30D99CD-354E-4C9B-B6E0-732D6BC6779B}" presName="text3" presStyleLbl="fgAcc3" presStyleIdx="0" presStyleCnt="2">
        <dgm:presLayoutVars>
          <dgm:chPref val="3"/>
        </dgm:presLayoutVars>
      </dgm:prSet>
      <dgm:spPr/>
      <dgm:t>
        <a:bodyPr/>
        <a:lstStyle/>
        <a:p>
          <a:endParaRPr lang="it-IT"/>
        </a:p>
      </dgm:t>
    </dgm:pt>
    <dgm:pt modelId="{7F9DB520-DCA3-4BA6-93FA-711C55B5B606}" type="pres">
      <dgm:prSet presAssocID="{B30D99CD-354E-4C9B-B6E0-732D6BC6779B}" presName="hierChild4" presStyleCnt="0"/>
      <dgm:spPr/>
    </dgm:pt>
    <dgm:pt modelId="{9284DA9F-172B-4004-89D0-8F2FDE1A5083}" type="pres">
      <dgm:prSet presAssocID="{F68A42AD-85C1-48C7-BB82-FB2ED28C3577}" presName="Name23" presStyleLbl="parChTrans1D4" presStyleIdx="0" presStyleCnt="2"/>
      <dgm:spPr/>
      <dgm:t>
        <a:bodyPr/>
        <a:lstStyle/>
        <a:p>
          <a:endParaRPr lang="it-IT"/>
        </a:p>
      </dgm:t>
    </dgm:pt>
    <dgm:pt modelId="{A42F2810-1A3F-42AF-978C-A67CF217BE8E}" type="pres">
      <dgm:prSet presAssocID="{A85F7815-1271-489F-B3E9-40CBA6306BA2}" presName="hierRoot4" presStyleCnt="0"/>
      <dgm:spPr/>
    </dgm:pt>
    <dgm:pt modelId="{C4FFF2F8-01C1-451F-9D60-7BF6B8E1FFFF}" type="pres">
      <dgm:prSet presAssocID="{A85F7815-1271-489F-B3E9-40CBA6306BA2}" presName="composite4" presStyleCnt="0"/>
      <dgm:spPr/>
    </dgm:pt>
    <dgm:pt modelId="{BFFC89C8-FD6A-4F8A-AF5C-3D639B7A0515}" type="pres">
      <dgm:prSet presAssocID="{A85F7815-1271-489F-B3E9-40CBA6306BA2}" presName="background4" presStyleLbl="node4" presStyleIdx="0" presStyleCnt="2"/>
      <dgm:spPr/>
    </dgm:pt>
    <dgm:pt modelId="{5E227329-0266-44A2-A59E-86F1C8869C1F}" type="pres">
      <dgm:prSet presAssocID="{A85F7815-1271-489F-B3E9-40CBA6306BA2}" presName="text4" presStyleLbl="fgAcc4" presStyleIdx="0" presStyleCnt="2">
        <dgm:presLayoutVars>
          <dgm:chPref val="3"/>
        </dgm:presLayoutVars>
      </dgm:prSet>
      <dgm:spPr/>
      <dgm:t>
        <a:bodyPr/>
        <a:lstStyle/>
        <a:p>
          <a:endParaRPr lang="it-IT"/>
        </a:p>
      </dgm:t>
    </dgm:pt>
    <dgm:pt modelId="{1A688C6E-349E-48FF-8690-798DCC9FC378}" type="pres">
      <dgm:prSet presAssocID="{A85F7815-1271-489F-B3E9-40CBA6306BA2}" presName="hierChild5" presStyleCnt="0"/>
      <dgm:spPr/>
    </dgm:pt>
    <dgm:pt modelId="{7B61B1C0-04F3-48C5-96E2-42742B51A861}" type="pres">
      <dgm:prSet presAssocID="{C678E2FA-0363-4165-BCE5-76C735FFC32B}" presName="Name23" presStyleLbl="parChTrans1D4" presStyleIdx="1" presStyleCnt="2"/>
      <dgm:spPr/>
      <dgm:t>
        <a:bodyPr/>
        <a:lstStyle/>
        <a:p>
          <a:endParaRPr lang="it-IT"/>
        </a:p>
      </dgm:t>
    </dgm:pt>
    <dgm:pt modelId="{E1A6EE2C-D69E-4712-9C00-4D61B5290594}" type="pres">
      <dgm:prSet presAssocID="{96133E9C-9F42-490E-B908-1E673CBA0F29}" presName="hierRoot4" presStyleCnt="0"/>
      <dgm:spPr/>
    </dgm:pt>
    <dgm:pt modelId="{4ED3F163-83F7-441D-9A2F-70B495E962E1}" type="pres">
      <dgm:prSet presAssocID="{96133E9C-9F42-490E-B908-1E673CBA0F29}" presName="composite4" presStyleCnt="0"/>
      <dgm:spPr/>
    </dgm:pt>
    <dgm:pt modelId="{E78972ED-808D-471B-B36C-BC958E75210D}" type="pres">
      <dgm:prSet presAssocID="{96133E9C-9F42-490E-B908-1E673CBA0F29}" presName="background4" presStyleLbl="node4" presStyleIdx="1" presStyleCnt="2"/>
      <dgm:spPr/>
    </dgm:pt>
    <dgm:pt modelId="{95D1A964-27E8-4099-AB2B-A396AEBBA226}" type="pres">
      <dgm:prSet presAssocID="{96133E9C-9F42-490E-B908-1E673CBA0F29}" presName="text4" presStyleLbl="fgAcc4" presStyleIdx="1" presStyleCnt="2">
        <dgm:presLayoutVars>
          <dgm:chPref val="3"/>
        </dgm:presLayoutVars>
      </dgm:prSet>
      <dgm:spPr/>
      <dgm:t>
        <a:bodyPr/>
        <a:lstStyle/>
        <a:p>
          <a:endParaRPr lang="it-IT"/>
        </a:p>
      </dgm:t>
    </dgm:pt>
    <dgm:pt modelId="{01C6C155-D0DF-4DBA-9284-CA97967989F5}" type="pres">
      <dgm:prSet presAssocID="{96133E9C-9F42-490E-B908-1E673CBA0F29}" presName="hierChild5" presStyleCnt="0"/>
      <dgm:spPr/>
    </dgm:pt>
    <dgm:pt modelId="{2714C4F2-D2AE-4DD3-9413-A0372CF70F86}" type="pres">
      <dgm:prSet presAssocID="{5FABDAC7-CD8A-4CB6-97D4-306CFC290272}" presName="Name17" presStyleLbl="parChTrans1D3" presStyleIdx="1" presStyleCnt="2"/>
      <dgm:spPr/>
      <dgm:t>
        <a:bodyPr/>
        <a:lstStyle/>
        <a:p>
          <a:endParaRPr lang="it-IT"/>
        </a:p>
      </dgm:t>
    </dgm:pt>
    <dgm:pt modelId="{2833E6F3-7132-4446-B703-D10E2FEA9FEC}" type="pres">
      <dgm:prSet presAssocID="{F3EE977D-7919-4D1B-AC5A-BED1807B7B74}" presName="hierRoot3" presStyleCnt="0"/>
      <dgm:spPr/>
    </dgm:pt>
    <dgm:pt modelId="{E3933ADA-818F-4902-BA6F-A4A6CDCA9E05}" type="pres">
      <dgm:prSet presAssocID="{F3EE977D-7919-4D1B-AC5A-BED1807B7B74}" presName="composite3" presStyleCnt="0"/>
      <dgm:spPr/>
    </dgm:pt>
    <dgm:pt modelId="{6954D64E-E04F-4081-A7CD-552099BF3E9F}" type="pres">
      <dgm:prSet presAssocID="{F3EE977D-7919-4D1B-AC5A-BED1807B7B74}" presName="background3" presStyleLbl="node3" presStyleIdx="1" presStyleCnt="2"/>
      <dgm:spPr/>
    </dgm:pt>
    <dgm:pt modelId="{5BAB5A5C-0C9B-4DE9-9A61-9CD70E66D15B}" type="pres">
      <dgm:prSet presAssocID="{F3EE977D-7919-4D1B-AC5A-BED1807B7B74}" presName="text3" presStyleLbl="fgAcc3" presStyleIdx="1" presStyleCnt="2">
        <dgm:presLayoutVars>
          <dgm:chPref val="3"/>
        </dgm:presLayoutVars>
      </dgm:prSet>
      <dgm:spPr/>
      <dgm:t>
        <a:bodyPr/>
        <a:lstStyle/>
        <a:p>
          <a:endParaRPr lang="it-IT"/>
        </a:p>
      </dgm:t>
    </dgm:pt>
    <dgm:pt modelId="{D7A7CB1D-86DE-4E6A-9172-45012624BDA0}" type="pres">
      <dgm:prSet presAssocID="{F3EE977D-7919-4D1B-AC5A-BED1807B7B74}" presName="hierChild4" presStyleCnt="0"/>
      <dgm:spPr/>
    </dgm:pt>
    <dgm:pt modelId="{F3580335-7825-4BE3-AE7A-63BD5BA48B0F}" type="pres">
      <dgm:prSet presAssocID="{5B861969-2230-4068-8730-95E3D7957981}" presName="Name10" presStyleLbl="parChTrans1D2" presStyleIdx="2" presStyleCnt="3"/>
      <dgm:spPr/>
      <dgm:t>
        <a:bodyPr/>
        <a:lstStyle/>
        <a:p>
          <a:endParaRPr lang="it-IT"/>
        </a:p>
      </dgm:t>
    </dgm:pt>
    <dgm:pt modelId="{15F2DEB6-97E1-4BD4-9CC2-B5283CA562A6}" type="pres">
      <dgm:prSet presAssocID="{2D83BB09-DDAC-4CA9-909D-B55EEDB2EFE3}" presName="hierRoot2" presStyleCnt="0"/>
      <dgm:spPr/>
    </dgm:pt>
    <dgm:pt modelId="{80BBC244-33C2-48E1-88E3-4552086953F1}" type="pres">
      <dgm:prSet presAssocID="{2D83BB09-DDAC-4CA9-909D-B55EEDB2EFE3}" presName="composite2" presStyleCnt="0"/>
      <dgm:spPr/>
    </dgm:pt>
    <dgm:pt modelId="{8F784514-5109-4E6D-87C1-E7DBA71C6C3E}" type="pres">
      <dgm:prSet presAssocID="{2D83BB09-DDAC-4CA9-909D-B55EEDB2EFE3}" presName="background2" presStyleLbl="node2" presStyleIdx="1" presStyleCnt="2"/>
      <dgm:spPr/>
    </dgm:pt>
    <dgm:pt modelId="{6988E6D5-8718-4FF7-B5AD-B8286515FFE2}" type="pres">
      <dgm:prSet presAssocID="{2D83BB09-DDAC-4CA9-909D-B55EEDB2EFE3}" presName="text2" presStyleLbl="fgAcc2" presStyleIdx="2" presStyleCnt="3">
        <dgm:presLayoutVars>
          <dgm:chPref val="3"/>
        </dgm:presLayoutVars>
      </dgm:prSet>
      <dgm:spPr/>
      <dgm:t>
        <a:bodyPr/>
        <a:lstStyle/>
        <a:p>
          <a:endParaRPr lang="it-IT"/>
        </a:p>
      </dgm:t>
    </dgm:pt>
    <dgm:pt modelId="{9B909290-F385-49D4-98E3-763903DDF006}" type="pres">
      <dgm:prSet presAssocID="{2D83BB09-DDAC-4CA9-909D-B55EEDB2EFE3}" presName="hierChild3" presStyleCnt="0"/>
      <dgm:spPr/>
    </dgm:pt>
  </dgm:ptLst>
  <dgm:cxnLst>
    <dgm:cxn modelId="{D44D0FF5-7B57-433B-B683-1407F1EBE197}" type="presOf" srcId="{B30D99CD-354E-4C9B-B6E0-732D6BC6779B}" destId="{5C264A61-C542-46E6-B8C2-60A2287D8F33}" srcOrd="0" destOrd="0" presId="urn:microsoft.com/office/officeart/2005/8/layout/hierarchy1"/>
    <dgm:cxn modelId="{4D44D3FC-B422-4050-A2CD-54BACF45B2BA}" srcId="{C71D99E3-2D10-45F5-9111-D7912E7E8636}" destId="{033D850C-38DA-4CAC-B92E-938919210D01}" srcOrd="0" destOrd="0" parTransId="{EB9BE441-6542-419F-B759-4E3C00BA245E}" sibTransId="{F05A8A38-EACC-4109-A782-84853AC7EAF9}"/>
    <dgm:cxn modelId="{CC55D530-F1F7-4E56-AE84-AC6178281A33}" srcId="{A757E022-D578-41F6-901E-3C5DC6207548}" destId="{F3EE977D-7919-4D1B-AC5A-BED1807B7B74}" srcOrd="1" destOrd="0" parTransId="{5FABDAC7-CD8A-4CB6-97D4-306CFC290272}" sibTransId="{4DBFCAEF-4715-4119-9E5D-E2E1954C055C}"/>
    <dgm:cxn modelId="{769659AE-8051-47F5-9AC4-7045FDB0B5BA}" type="presOf" srcId="{033D850C-38DA-4CAC-B92E-938919210D01}" destId="{2D72D39A-FA9D-4BAC-B280-39DBA9E534D9}" srcOrd="0" destOrd="0" presId="urn:microsoft.com/office/officeart/2005/8/layout/hierarchy1"/>
    <dgm:cxn modelId="{24FF9B51-BB1D-4A4A-80D1-DA789F8A56F1}" type="presOf" srcId="{96133E9C-9F42-490E-B908-1E673CBA0F29}" destId="{95D1A964-27E8-4099-AB2B-A396AEBBA226}" srcOrd="0" destOrd="0" presId="urn:microsoft.com/office/officeart/2005/8/layout/hierarchy1"/>
    <dgm:cxn modelId="{17D05438-80B9-4631-B2E8-CE72F94B5862}" type="presOf" srcId="{A85F7815-1271-489F-B3E9-40CBA6306BA2}" destId="{5E227329-0266-44A2-A59E-86F1C8869C1F}" srcOrd="0" destOrd="0" presId="urn:microsoft.com/office/officeart/2005/8/layout/hierarchy1"/>
    <dgm:cxn modelId="{232E4AC8-2995-49B3-9B02-D0ED21D57108}" type="presOf" srcId="{0805862C-0522-4867-B065-21F1A38F8B8E}" destId="{411FBED0-4851-4D81-A1D7-4E44F57061EA}" srcOrd="0" destOrd="0" presId="urn:microsoft.com/office/officeart/2005/8/layout/hierarchy1"/>
    <dgm:cxn modelId="{C43F63BE-876F-4330-8A69-F523B8BF4FE5}" srcId="{033D850C-38DA-4CAC-B92E-938919210D01}" destId="{2D83BB09-DDAC-4CA9-909D-B55EEDB2EFE3}" srcOrd="2" destOrd="0" parTransId="{5B861969-2230-4068-8730-95E3D7957981}" sibTransId="{F544C40B-D28E-4340-B7AF-C349AF4D1B5A}"/>
    <dgm:cxn modelId="{D1C16470-FBCF-492A-A4E0-868BBCF1EC14}" srcId="{B30D99CD-354E-4C9B-B6E0-732D6BC6779B}" destId="{96133E9C-9F42-490E-B908-1E673CBA0F29}" srcOrd="1" destOrd="0" parTransId="{C678E2FA-0363-4165-BCE5-76C735FFC32B}" sibTransId="{8E72AE7A-E06F-4775-8EDD-69442328864E}"/>
    <dgm:cxn modelId="{0F4FE5EF-E23B-4041-8B0C-BF3D647F091D}" type="presOf" srcId="{B084802D-DA21-478F-A208-1F72D4AA9192}" destId="{4AC2AF29-16D6-4BD6-8B07-1959A652D613}" srcOrd="0" destOrd="0" presId="urn:microsoft.com/office/officeart/2005/8/layout/hierarchy1"/>
    <dgm:cxn modelId="{4D23E065-FC6C-4569-AC02-F0A18393DCC0}" type="presOf" srcId="{A757E022-D578-41F6-901E-3C5DC6207548}" destId="{8CFDC5AE-64C4-4ED1-9E92-00E2257032D8}" srcOrd="0" destOrd="0" presId="urn:microsoft.com/office/officeart/2005/8/layout/hierarchy1"/>
    <dgm:cxn modelId="{6A007C74-EA93-4FE8-BDF4-D135090A29E9}" type="presOf" srcId="{5B861969-2230-4068-8730-95E3D7957981}" destId="{F3580335-7825-4BE3-AE7A-63BD5BA48B0F}" srcOrd="0" destOrd="0" presId="urn:microsoft.com/office/officeart/2005/8/layout/hierarchy1"/>
    <dgm:cxn modelId="{9A2294E4-5D13-4A18-BEAF-44999E039370}" type="presOf" srcId="{50807A49-353D-4A8A-9D78-70F0CC810A84}" destId="{7732F0CD-05BD-481E-9F99-CFB9CA7B2A1C}" srcOrd="0" destOrd="0" presId="urn:microsoft.com/office/officeart/2005/8/layout/hierarchy1"/>
    <dgm:cxn modelId="{D8D61F28-5A4D-47F9-B95F-EF3AD8A6AEC9}" srcId="{B30D99CD-354E-4C9B-B6E0-732D6BC6779B}" destId="{A85F7815-1271-489F-B3E9-40CBA6306BA2}" srcOrd="0" destOrd="0" parTransId="{F68A42AD-85C1-48C7-BB82-FB2ED28C3577}" sibTransId="{4BB49E41-E6D7-41A0-B350-A37138F10AFD}"/>
    <dgm:cxn modelId="{D24F372E-81F0-4656-B644-707C6D8D90FB}" srcId="{A757E022-D578-41F6-901E-3C5DC6207548}" destId="{B30D99CD-354E-4C9B-B6E0-732D6BC6779B}" srcOrd="0" destOrd="0" parTransId="{9FF26D92-A7C0-4230-A725-127F95EC1F42}" sibTransId="{117DDB21-1538-4687-BD13-6F1242AA4D51}"/>
    <dgm:cxn modelId="{EC46760D-E473-4605-9B54-CED8CF195C72}" type="presOf" srcId="{2D83BB09-DDAC-4CA9-909D-B55EEDB2EFE3}" destId="{6988E6D5-8718-4FF7-B5AD-B8286515FFE2}" srcOrd="0" destOrd="0" presId="urn:microsoft.com/office/officeart/2005/8/layout/hierarchy1"/>
    <dgm:cxn modelId="{3D272DBE-0D5B-4705-89BF-352802F825AC}" type="presOf" srcId="{F68A42AD-85C1-48C7-BB82-FB2ED28C3577}" destId="{9284DA9F-172B-4004-89D0-8F2FDE1A5083}" srcOrd="0" destOrd="0" presId="urn:microsoft.com/office/officeart/2005/8/layout/hierarchy1"/>
    <dgm:cxn modelId="{FB0DD4DB-4D94-45BD-BBB7-FAF5A41F0BF5}" type="presOf" srcId="{C678E2FA-0363-4165-BCE5-76C735FFC32B}" destId="{7B61B1C0-04F3-48C5-96E2-42742B51A861}" srcOrd="0" destOrd="0" presId="urn:microsoft.com/office/officeart/2005/8/layout/hierarchy1"/>
    <dgm:cxn modelId="{0D155BAA-FA49-41D2-B58F-C2EC0E467D4C}" srcId="{033D850C-38DA-4CAC-B92E-938919210D01}" destId="{A757E022-D578-41F6-901E-3C5DC6207548}" srcOrd="1" destOrd="0" parTransId="{0805862C-0522-4867-B065-21F1A38F8B8E}" sibTransId="{28F21711-39EA-47FE-86A9-BF76DBBD1CB2}"/>
    <dgm:cxn modelId="{732F87E9-8E28-4504-91EF-92F1B7263002}" type="presOf" srcId="{C71D99E3-2D10-45F5-9111-D7912E7E8636}" destId="{F1A21264-CB39-4D48-8AEB-F0CE2A635E0C}" srcOrd="0" destOrd="0" presId="urn:microsoft.com/office/officeart/2005/8/layout/hierarchy1"/>
    <dgm:cxn modelId="{AF8B88A0-74CC-460F-BBB2-20C4CC702F99}" type="presOf" srcId="{5FABDAC7-CD8A-4CB6-97D4-306CFC290272}" destId="{2714C4F2-D2AE-4DD3-9413-A0372CF70F86}" srcOrd="0" destOrd="0" presId="urn:microsoft.com/office/officeart/2005/8/layout/hierarchy1"/>
    <dgm:cxn modelId="{A74A7DB6-818F-4429-8E7C-C8175BAD96D7}" type="presOf" srcId="{9FF26D92-A7C0-4230-A725-127F95EC1F42}" destId="{5187E84C-A440-402A-AD7C-994DE3871796}" srcOrd="0" destOrd="0" presId="urn:microsoft.com/office/officeart/2005/8/layout/hierarchy1"/>
    <dgm:cxn modelId="{E89FE20A-CB57-4745-80DC-4F8A8B263EC5}" srcId="{033D850C-38DA-4CAC-B92E-938919210D01}" destId="{B084802D-DA21-478F-A208-1F72D4AA9192}" srcOrd="0" destOrd="0" parTransId="{50807A49-353D-4A8A-9D78-70F0CC810A84}" sibTransId="{EB73A0AA-E9B1-4713-9513-27F46E383038}"/>
    <dgm:cxn modelId="{101F3E10-F2BD-4375-969B-593129DFF507}" type="presOf" srcId="{F3EE977D-7919-4D1B-AC5A-BED1807B7B74}" destId="{5BAB5A5C-0C9B-4DE9-9A61-9CD70E66D15B}" srcOrd="0" destOrd="0" presId="urn:microsoft.com/office/officeart/2005/8/layout/hierarchy1"/>
    <dgm:cxn modelId="{E02B49FE-766D-4C67-91FC-356989A831E6}" type="presParOf" srcId="{F1A21264-CB39-4D48-8AEB-F0CE2A635E0C}" destId="{95850919-8525-4F2D-9906-A3A1A711E286}" srcOrd="0" destOrd="0" presId="urn:microsoft.com/office/officeart/2005/8/layout/hierarchy1"/>
    <dgm:cxn modelId="{6355BE29-743E-44F1-8888-DB8C9851152B}" type="presParOf" srcId="{95850919-8525-4F2D-9906-A3A1A711E286}" destId="{247ED386-A312-4DD5-9ECF-A7D451E83C39}" srcOrd="0" destOrd="0" presId="urn:microsoft.com/office/officeart/2005/8/layout/hierarchy1"/>
    <dgm:cxn modelId="{6E3D3DA6-017F-4621-A722-AB273497A05C}" type="presParOf" srcId="{247ED386-A312-4DD5-9ECF-A7D451E83C39}" destId="{D0864E91-A358-42F8-833A-D6682B9CCC57}" srcOrd="0" destOrd="0" presId="urn:microsoft.com/office/officeart/2005/8/layout/hierarchy1"/>
    <dgm:cxn modelId="{C748FEEC-935E-4BA2-9CDD-FD644520C07D}" type="presParOf" srcId="{247ED386-A312-4DD5-9ECF-A7D451E83C39}" destId="{2D72D39A-FA9D-4BAC-B280-39DBA9E534D9}" srcOrd="1" destOrd="0" presId="urn:microsoft.com/office/officeart/2005/8/layout/hierarchy1"/>
    <dgm:cxn modelId="{A8D8FD69-8E54-44E5-A45C-AC6DFA421295}" type="presParOf" srcId="{95850919-8525-4F2D-9906-A3A1A711E286}" destId="{9F20947F-44F9-468E-A283-E60E46E650F7}" srcOrd="1" destOrd="0" presId="urn:microsoft.com/office/officeart/2005/8/layout/hierarchy1"/>
    <dgm:cxn modelId="{4C22D5EE-93DC-4EA2-988B-908253A64455}" type="presParOf" srcId="{9F20947F-44F9-468E-A283-E60E46E650F7}" destId="{7732F0CD-05BD-481E-9F99-CFB9CA7B2A1C}" srcOrd="0" destOrd="0" presId="urn:microsoft.com/office/officeart/2005/8/layout/hierarchy1"/>
    <dgm:cxn modelId="{A5159688-3308-4CDB-8032-1918BEBACA43}" type="presParOf" srcId="{9F20947F-44F9-468E-A283-E60E46E650F7}" destId="{68B725F0-1BFC-4517-8DCB-AEDF7ED3D310}" srcOrd="1" destOrd="0" presId="urn:microsoft.com/office/officeart/2005/8/layout/hierarchy1"/>
    <dgm:cxn modelId="{60C5C469-ECF6-4A66-A6A0-9EDCB0889E7B}" type="presParOf" srcId="{68B725F0-1BFC-4517-8DCB-AEDF7ED3D310}" destId="{D640B01B-6B54-4A5A-B313-C1214B0907AA}" srcOrd="0" destOrd="0" presId="urn:microsoft.com/office/officeart/2005/8/layout/hierarchy1"/>
    <dgm:cxn modelId="{9A28B3B3-2A48-4247-8979-5665CB132205}" type="presParOf" srcId="{D640B01B-6B54-4A5A-B313-C1214B0907AA}" destId="{9D66E0A1-7509-4F5E-88A0-16E611AF39A6}" srcOrd="0" destOrd="0" presId="urn:microsoft.com/office/officeart/2005/8/layout/hierarchy1"/>
    <dgm:cxn modelId="{3392A2E3-7697-45C5-BA69-212F6FA0678F}" type="presParOf" srcId="{D640B01B-6B54-4A5A-B313-C1214B0907AA}" destId="{4AC2AF29-16D6-4BD6-8B07-1959A652D613}" srcOrd="1" destOrd="0" presId="urn:microsoft.com/office/officeart/2005/8/layout/hierarchy1"/>
    <dgm:cxn modelId="{45DD2803-9D63-4467-B976-BD186F1D17B8}" type="presParOf" srcId="{68B725F0-1BFC-4517-8DCB-AEDF7ED3D310}" destId="{6F2E8DDC-79EC-4827-B604-410E0A754715}" srcOrd="1" destOrd="0" presId="urn:microsoft.com/office/officeart/2005/8/layout/hierarchy1"/>
    <dgm:cxn modelId="{4B507C51-7CBB-4130-9B06-50A23FD09DB6}" type="presParOf" srcId="{9F20947F-44F9-468E-A283-E60E46E650F7}" destId="{411FBED0-4851-4D81-A1D7-4E44F57061EA}" srcOrd="2" destOrd="0" presId="urn:microsoft.com/office/officeart/2005/8/layout/hierarchy1"/>
    <dgm:cxn modelId="{0CD5B413-9075-42D9-9240-0B6BD752434E}" type="presParOf" srcId="{9F20947F-44F9-468E-A283-E60E46E650F7}" destId="{FC653EB4-F11A-4ED1-BE74-3213A39BE03D}" srcOrd="3" destOrd="0" presId="urn:microsoft.com/office/officeart/2005/8/layout/hierarchy1"/>
    <dgm:cxn modelId="{237E6127-A268-4C1A-A787-43C965FA352C}" type="presParOf" srcId="{FC653EB4-F11A-4ED1-BE74-3213A39BE03D}" destId="{CC412D70-7895-4DFD-B493-C936B6A171EE}" srcOrd="0" destOrd="0" presId="urn:microsoft.com/office/officeart/2005/8/layout/hierarchy1"/>
    <dgm:cxn modelId="{14D2ED69-6AA1-46E7-B9AA-47F43FA2055E}" type="presParOf" srcId="{CC412D70-7895-4DFD-B493-C936B6A171EE}" destId="{C111A5E9-FC11-47DC-A017-F5E05763EC52}" srcOrd="0" destOrd="0" presId="urn:microsoft.com/office/officeart/2005/8/layout/hierarchy1"/>
    <dgm:cxn modelId="{2549C8B1-6645-4F72-833A-55B396EED67F}" type="presParOf" srcId="{CC412D70-7895-4DFD-B493-C936B6A171EE}" destId="{8CFDC5AE-64C4-4ED1-9E92-00E2257032D8}" srcOrd="1" destOrd="0" presId="urn:microsoft.com/office/officeart/2005/8/layout/hierarchy1"/>
    <dgm:cxn modelId="{4C13D4F7-53EB-4EFC-A997-7C5798371918}" type="presParOf" srcId="{FC653EB4-F11A-4ED1-BE74-3213A39BE03D}" destId="{A46EBADE-E3CB-471D-A38F-81AEC51D4DCB}" srcOrd="1" destOrd="0" presId="urn:microsoft.com/office/officeart/2005/8/layout/hierarchy1"/>
    <dgm:cxn modelId="{4B40B626-616F-4C6F-894A-B7B384AB1EDF}" type="presParOf" srcId="{A46EBADE-E3CB-471D-A38F-81AEC51D4DCB}" destId="{5187E84C-A440-402A-AD7C-994DE3871796}" srcOrd="0" destOrd="0" presId="urn:microsoft.com/office/officeart/2005/8/layout/hierarchy1"/>
    <dgm:cxn modelId="{7446D5CC-E3FA-4DB5-9E97-FC4A6DFF8BEF}" type="presParOf" srcId="{A46EBADE-E3CB-471D-A38F-81AEC51D4DCB}" destId="{02059120-FB54-4586-AC1F-48AFC69D7EB8}" srcOrd="1" destOrd="0" presId="urn:microsoft.com/office/officeart/2005/8/layout/hierarchy1"/>
    <dgm:cxn modelId="{4ABDE3DF-4DF7-4F96-9A93-5A7F2B0763E3}" type="presParOf" srcId="{02059120-FB54-4586-AC1F-48AFC69D7EB8}" destId="{531EF885-C69C-46A3-BA41-8EF0DB502AC2}" srcOrd="0" destOrd="0" presId="urn:microsoft.com/office/officeart/2005/8/layout/hierarchy1"/>
    <dgm:cxn modelId="{DD67E10E-2536-4BE9-99D4-7CE1592A50C4}" type="presParOf" srcId="{531EF885-C69C-46A3-BA41-8EF0DB502AC2}" destId="{CC0BA737-7A21-4159-8535-FEFFA406AED8}" srcOrd="0" destOrd="0" presId="urn:microsoft.com/office/officeart/2005/8/layout/hierarchy1"/>
    <dgm:cxn modelId="{5C25D99D-5DA9-459E-93A9-D28476979284}" type="presParOf" srcId="{531EF885-C69C-46A3-BA41-8EF0DB502AC2}" destId="{5C264A61-C542-46E6-B8C2-60A2287D8F33}" srcOrd="1" destOrd="0" presId="urn:microsoft.com/office/officeart/2005/8/layout/hierarchy1"/>
    <dgm:cxn modelId="{DC874773-936B-404B-8137-2E8DF7B9EB98}" type="presParOf" srcId="{02059120-FB54-4586-AC1F-48AFC69D7EB8}" destId="{7F9DB520-DCA3-4BA6-93FA-711C55B5B606}" srcOrd="1" destOrd="0" presId="urn:microsoft.com/office/officeart/2005/8/layout/hierarchy1"/>
    <dgm:cxn modelId="{380BE724-DA9B-44B4-B037-7588F4ED39D8}" type="presParOf" srcId="{7F9DB520-DCA3-4BA6-93FA-711C55B5B606}" destId="{9284DA9F-172B-4004-89D0-8F2FDE1A5083}" srcOrd="0" destOrd="0" presId="urn:microsoft.com/office/officeart/2005/8/layout/hierarchy1"/>
    <dgm:cxn modelId="{432582DD-7ED1-4111-AD58-0639556979D5}" type="presParOf" srcId="{7F9DB520-DCA3-4BA6-93FA-711C55B5B606}" destId="{A42F2810-1A3F-42AF-978C-A67CF217BE8E}" srcOrd="1" destOrd="0" presId="urn:microsoft.com/office/officeart/2005/8/layout/hierarchy1"/>
    <dgm:cxn modelId="{84116AB8-4904-4BE9-85A4-B0D1695B97CC}" type="presParOf" srcId="{A42F2810-1A3F-42AF-978C-A67CF217BE8E}" destId="{C4FFF2F8-01C1-451F-9D60-7BF6B8E1FFFF}" srcOrd="0" destOrd="0" presId="urn:microsoft.com/office/officeart/2005/8/layout/hierarchy1"/>
    <dgm:cxn modelId="{684ECDF6-A63F-41A1-8708-0AE7D27B1E17}" type="presParOf" srcId="{C4FFF2F8-01C1-451F-9D60-7BF6B8E1FFFF}" destId="{BFFC89C8-FD6A-4F8A-AF5C-3D639B7A0515}" srcOrd="0" destOrd="0" presId="urn:microsoft.com/office/officeart/2005/8/layout/hierarchy1"/>
    <dgm:cxn modelId="{0E30CA02-6381-4BB3-9C19-EA145BB43E57}" type="presParOf" srcId="{C4FFF2F8-01C1-451F-9D60-7BF6B8E1FFFF}" destId="{5E227329-0266-44A2-A59E-86F1C8869C1F}" srcOrd="1" destOrd="0" presId="urn:microsoft.com/office/officeart/2005/8/layout/hierarchy1"/>
    <dgm:cxn modelId="{BEAAA790-886D-4414-BB7A-9F135FB24395}" type="presParOf" srcId="{A42F2810-1A3F-42AF-978C-A67CF217BE8E}" destId="{1A688C6E-349E-48FF-8690-798DCC9FC378}" srcOrd="1" destOrd="0" presId="urn:microsoft.com/office/officeart/2005/8/layout/hierarchy1"/>
    <dgm:cxn modelId="{6AE814A5-924A-4EB3-99E5-F47E5DF051C9}" type="presParOf" srcId="{7F9DB520-DCA3-4BA6-93FA-711C55B5B606}" destId="{7B61B1C0-04F3-48C5-96E2-42742B51A861}" srcOrd="2" destOrd="0" presId="urn:microsoft.com/office/officeart/2005/8/layout/hierarchy1"/>
    <dgm:cxn modelId="{35255C13-ACEA-45BB-BF70-8F0C00C21CE6}" type="presParOf" srcId="{7F9DB520-DCA3-4BA6-93FA-711C55B5B606}" destId="{E1A6EE2C-D69E-4712-9C00-4D61B5290594}" srcOrd="3" destOrd="0" presId="urn:microsoft.com/office/officeart/2005/8/layout/hierarchy1"/>
    <dgm:cxn modelId="{C7FB0EF6-EA41-44F4-A3AF-A42161FCDD00}" type="presParOf" srcId="{E1A6EE2C-D69E-4712-9C00-4D61B5290594}" destId="{4ED3F163-83F7-441D-9A2F-70B495E962E1}" srcOrd="0" destOrd="0" presId="urn:microsoft.com/office/officeart/2005/8/layout/hierarchy1"/>
    <dgm:cxn modelId="{8F9E7C1A-81C7-4A99-B121-4EB261853EC2}" type="presParOf" srcId="{4ED3F163-83F7-441D-9A2F-70B495E962E1}" destId="{E78972ED-808D-471B-B36C-BC958E75210D}" srcOrd="0" destOrd="0" presId="urn:microsoft.com/office/officeart/2005/8/layout/hierarchy1"/>
    <dgm:cxn modelId="{79FA52B2-E5AB-41EA-8EF1-C845A2FB388F}" type="presParOf" srcId="{4ED3F163-83F7-441D-9A2F-70B495E962E1}" destId="{95D1A964-27E8-4099-AB2B-A396AEBBA226}" srcOrd="1" destOrd="0" presId="urn:microsoft.com/office/officeart/2005/8/layout/hierarchy1"/>
    <dgm:cxn modelId="{9E8E51A7-B4FF-4F20-9E54-A3C9CAF2424B}" type="presParOf" srcId="{E1A6EE2C-D69E-4712-9C00-4D61B5290594}" destId="{01C6C155-D0DF-4DBA-9284-CA97967989F5}" srcOrd="1" destOrd="0" presId="urn:microsoft.com/office/officeart/2005/8/layout/hierarchy1"/>
    <dgm:cxn modelId="{F42EB323-ECA0-428E-B299-B6BC7D7D3A6C}" type="presParOf" srcId="{A46EBADE-E3CB-471D-A38F-81AEC51D4DCB}" destId="{2714C4F2-D2AE-4DD3-9413-A0372CF70F86}" srcOrd="2" destOrd="0" presId="urn:microsoft.com/office/officeart/2005/8/layout/hierarchy1"/>
    <dgm:cxn modelId="{427AF693-2FCB-49A2-B8BC-463E6A0ED026}" type="presParOf" srcId="{A46EBADE-E3CB-471D-A38F-81AEC51D4DCB}" destId="{2833E6F3-7132-4446-B703-D10E2FEA9FEC}" srcOrd="3" destOrd="0" presId="urn:microsoft.com/office/officeart/2005/8/layout/hierarchy1"/>
    <dgm:cxn modelId="{CFFD0B74-43DD-42D1-A400-04BCD3A1B1C4}" type="presParOf" srcId="{2833E6F3-7132-4446-B703-D10E2FEA9FEC}" destId="{E3933ADA-818F-4902-BA6F-A4A6CDCA9E05}" srcOrd="0" destOrd="0" presId="urn:microsoft.com/office/officeart/2005/8/layout/hierarchy1"/>
    <dgm:cxn modelId="{8550D388-B40E-458F-A082-8AF9118A23AA}" type="presParOf" srcId="{E3933ADA-818F-4902-BA6F-A4A6CDCA9E05}" destId="{6954D64E-E04F-4081-A7CD-552099BF3E9F}" srcOrd="0" destOrd="0" presId="urn:microsoft.com/office/officeart/2005/8/layout/hierarchy1"/>
    <dgm:cxn modelId="{91C358AA-4C1F-4191-8A99-373ACE75AF6A}" type="presParOf" srcId="{E3933ADA-818F-4902-BA6F-A4A6CDCA9E05}" destId="{5BAB5A5C-0C9B-4DE9-9A61-9CD70E66D15B}" srcOrd="1" destOrd="0" presId="urn:microsoft.com/office/officeart/2005/8/layout/hierarchy1"/>
    <dgm:cxn modelId="{30169916-7155-4854-9013-0298323C9835}" type="presParOf" srcId="{2833E6F3-7132-4446-B703-D10E2FEA9FEC}" destId="{D7A7CB1D-86DE-4E6A-9172-45012624BDA0}" srcOrd="1" destOrd="0" presId="urn:microsoft.com/office/officeart/2005/8/layout/hierarchy1"/>
    <dgm:cxn modelId="{9EC998AC-7B97-4433-A351-85AFCAEE6966}" type="presParOf" srcId="{9F20947F-44F9-468E-A283-E60E46E650F7}" destId="{F3580335-7825-4BE3-AE7A-63BD5BA48B0F}" srcOrd="4" destOrd="0" presId="urn:microsoft.com/office/officeart/2005/8/layout/hierarchy1"/>
    <dgm:cxn modelId="{C7888B0F-C5DC-4210-B79A-67F5A1ED305F}" type="presParOf" srcId="{9F20947F-44F9-468E-A283-E60E46E650F7}" destId="{15F2DEB6-97E1-4BD4-9CC2-B5283CA562A6}" srcOrd="5" destOrd="0" presId="urn:microsoft.com/office/officeart/2005/8/layout/hierarchy1"/>
    <dgm:cxn modelId="{D5275F5F-EC21-41D0-9043-1FA980A6AFA5}" type="presParOf" srcId="{15F2DEB6-97E1-4BD4-9CC2-B5283CA562A6}" destId="{80BBC244-33C2-48E1-88E3-4552086953F1}" srcOrd="0" destOrd="0" presId="urn:microsoft.com/office/officeart/2005/8/layout/hierarchy1"/>
    <dgm:cxn modelId="{8AAE97E8-A5EE-425F-9EC7-7DDC63233803}" type="presParOf" srcId="{80BBC244-33C2-48E1-88E3-4552086953F1}" destId="{8F784514-5109-4E6D-87C1-E7DBA71C6C3E}" srcOrd="0" destOrd="0" presId="urn:microsoft.com/office/officeart/2005/8/layout/hierarchy1"/>
    <dgm:cxn modelId="{2909AB8D-5640-4B05-BA2D-7DDB2E35D0B4}" type="presParOf" srcId="{80BBC244-33C2-48E1-88E3-4552086953F1}" destId="{6988E6D5-8718-4FF7-B5AD-B8286515FFE2}" srcOrd="1" destOrd="0" presId="urn:microsoft.com/office/officeart/2005/8/layout/hierarchy1"/>
    <dgm:cxn modelId="{DE63D763-C244-4D6B-9228-CE427FB81A13}" type="presParOf" srcId="{15F2DEB6-97E1-4BD4-9CC2-B5283CA562A6}" destId="{9B909290-F385-49D4-98E3-763903DDF006}" srcOrd="1" destOrd="0" presId="urn:microsoft.com/office/officeart/2005/8/layout/hierarchy1"/>
  </dgm:cxnLst>
  <dgm:bg/>
  <dgm:whole>
    <a:ln w="19050"/>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23C122-5F35-4961-B142-EAFC9A7DF41D}">
      <dsp:nvSpPr>
        <dsp:cNvPr id="0" name=""/>
        <dsp:cNvSpPr/>
      </dsp:nvSpPr>
      <dsp:spPr>
        <a:xfrm>
          <a:off x="357195" y="-1"/>
          <a:ext cx="1061105" cy="6738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F62A58-38D3-47D2-A56D-0F1AF6AA8FC6}">
      <dsp:nvSpPr>
        <dsp:cNvPr id="0" name=""/>
        <dsp:cNvSpPr/>
      </dsp:nvSpPr>
      <dsp:spPr>
        <a:xfrm>
          <a:off x="475096" y="112004"/>
          <a:ext cx="1061105" cy="67380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t-IT" sz="1800" kern="1200" dirty="0" smtClean="0"/>
            <a:t>Angina pectoris</a:t>
          </a:r>
        </a:p>
      </dsp:txBody>
      <dsp:txXfrm>
        <a:off x="475096" y="112004"/>
        <a:ext cx="1061105" cy="67380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580335-7825-4BE3-AE7A-63BD5BA48B0F}">
      <dsp:nvSpPr>
        <dsp:cNvPr id="0" name=""/>
        <dsp:cNvSpPr/>
      </dsp:nvSpPr>
      <dsp:spPr>
        <a:xfrm>
          <a:off x="2011918" y="683527"/>
          <a:ext cx="1315247" cy="312969"/>
        </a:xfrm>
        <a:custGeom>
          <a:avLst/>
          <a:gdLst/>
          <a:ahLst/>
          <a:cxnLst/>
          <a:rect l="0" t="0" r="0" b="0"/>
          <a:pathLst>
            <a:path>
              <a:moveTo>
                <a:pt x="0" y="0"/>
              </a:moveTo>
              <a:lnTo>
                <a:pt x="0" y="213279"/>
              </a:lnTo>
              <a:lnTo>
                <a:pt x="1315247" y="213279"/>
              </a:lnTo>
              <a:lnTo>
                <a:pt x="1315247" y="31296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714C4F2-D2AE-4DD3-9413-A0372CF70F86}">
      <dsp:nvSpPr>
        <dsp:cNvPr id="0" name=""/>
        <dsp:cNvSpPr/>
      </dsp:nvSpPr>
      <dsp:spPr>
        <a:xfrm>
          <a:off x="2011918" y="1679827"/>
          <a:ext cx="657623" cy="312969"/>
        </a:xfrm>
        <a:custGeom>
          <a:avLst/>
          <a:gdLst/>
          <a:ahLst/>
          <a:cxnLst/>
          <a:rect l="0" t="0" r="0" b="0"/>
          <a:pathLst>
            <a:path>
              <a:moveTo>
                <a:pt x="0" y="0"/>
              </a:moveTo>
              <a:lnTo>
                <a:pt x="0" y="213279"/>
              </a:lnTo>
              <a:lnTo>
                <a:pt x="657623" y="213279"/>
              </a:lnTo>
              <a:lnTo>
                <a:pt x="657623" y="312969"/>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B61B1C0-04F3-48C5-96E2-42742B51A861}">
      <dsp:nvSpPr>
        <dsp:cNvPr id="0" name=""/>
        <dsp:cNvSpPr/>
      </dsp:nvSpPr>
      <dsp:spPr>
        <a:xfrm>
          <a:off x="1354294" y="2676127"/>
          <a:ext cx="657623" cy="312969"/>
        </a:xfrm>
        <a:custGeom>
          <a:avLst/>
          <a:gdLst/>
          <a:ahLst/>
          <a:cxnLst/>
          <a:rect l="0" t="0" r="0" b="0"/>
          <a:pathLst>
            <a:path>
              <a:moveTo>
                <a:pt x="0" y="0"/>
              </a:moveTo>
              <a:lnTo>
                <a:pt x="0" y="213279"/>
              </a:lnTo>
              <a:lnTo>
                <a:pt x="657623" y="213279"/>
              </a:lnTo>
              <a:lnTo>
                <a:pt x="657623" y="312969"/>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284DA9F-172B-4004-89D0-8F2FDE1A5083}">
      <dsp:nvSpPr>
        <dsp:cNvPr id="0" name=""/>
        <dsp:cNvSpPr/>
      </dsp:nvSpPr>
      <dsp:spPr>
        <a:xfrm>
          <a:off x="696670" y="2676127"/>
          <a:ext cx="657623" cy="312969"/>
        </a:xfrm>
        <a:custGeom>
          <a:avLst/>
          <a:gdLst/>
          <a:ahLst/>
          <a:cxnLst/>
          <a:rect l="0" t="0" r="0" b="0"/>
          <a:pathLst>
            <a:path>
              <a:moveTo>
                <a:pt x="657623" y="0"/>
              </a:moveTo>
              <a:lnTo>
                <a:pt x="657623" y="213279"/>
              </a:lnTo>
              <a:lnTo>
                <a:pt x="0" y="213279"/>
              </a:lnTo>
              <a:lnTo>
                <a:pt x="0" y="312969"/>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187E84C-A440-402A-AD7C-994DE3871796}">
      <dsp:nvSpPr>
        <dsp:cNvPr id="0" name=""/>
        <dsp:cNvSpPr/>
      </dsp:nvSpPr>
      <dsp:spPr>
        <a:xfrm>
          <a:off x="1354294" y="1679827"/>
          <a:ext cx="657623" cy="312969"/>
        </a:xfrm>
        <a:custGeom>
          <a:avLst/>
          <a:gdLst/>
          <a:ahLst/>
          <a:cxnLst/>
          <a:rect l="0" t="0" r="0" b="0"/>
          <a:pathLst>
            <a:path>
              <a:moveTo>
                <a:pt x="657623" y="0"/>
              </a:moveTo>
              <a:lnTo>
                <a:pt x="657623" y="213279"/>
              </a:lnTo>
              <a:lnTo>
                <a:pt x="0" y="213279"/>
              </a:lnTo>
              <a:lnTo>
                <a:pt x="0" y="312969"/>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11FBED0-4851-4D81-A1D7-4E44F57061EA}">
      <dsp:nvSpPr>
        <dsp:cNvPr id="0" name=""/>
        <dsp:cNvSpPr/>
      </dsp:nvSpPr>
      <dsp:spPr>
        <a:xfrm>
          <a:off x="1966198" y="683527"/>
          <a:ext cx="91440" cy="312969"/>
        </a:xfrm>
        <a:custGeom>
          <a:avLst/>
          <a:gdLst/>
          <a:ahLst/>
          <a:cxnLst/>
          <a:rect l="0" t="0" r="0" b="0"/>
          <a:pathLst>
            <a:path>
              <a:moveTo>
                <a:pt x="45720" y="0"/>
              </a:moveTo>
              <a:lnTo>
                <a:pt x="45720" y="31296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732F0CD-05BD-481E-9F99-CFB9CA7B2A1C}">
      <dsp:nvSpPr>
        <dsp:cNvPr id="0" name=""/>
        <dsp:cNvSpPr/>
      </dsp:nvSpPr>
      <dsp:spPr>
        <a:xfrm>
          <a:off x="696670" y="683527"/>
          <a:ext cx="1315247" cy="312969"/>
        </a:xfrm>
        <a:custGeom>
          <a:avLst/>
          <a:gdLst/>
          <a:ahLst/>
          <a:cxnLst/>
          <a:rect l="0" t="0" r="0" b="0"/>
          <a:pathLst>
            <a:path>
              <a:moveTo>
                <a:pt x="1315247" y="0"/>
              </a:moveTo>
              <a:lnTo>
                <a:pt x="1315247" y="213279"/>
              </a:lnTo>
              <a:lnTo>
                <a:pt x="0" y="213279"/>
              </a:lnTo>
              <a:lnTo>
                <a:pt x="0" y="31296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0864E91-A358-42F8-833A-D6682B9CCC57}">
      <dsp:nvSpPr>
        <dsp:cNvPr id="0" name=""/>
        <dsp:cNvSpPr/>
      </dsp:nvSpPr>
      <dsp:spPr>
        <a:xfrm>
          <a:off x="1473862" y="1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D72D39A-FA9D-4BAC-B280-39DBA9E534D9}">
      <dsp:nvSpPr>
        <dsp:cNvPr id="0" name=""/>
        <dsp:cNvSpPr/>
      </dsp:nvSpPr>
      <dsp:spPr>
        <a:xfrm>
          <a:off x="1593430" y="1137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Heart</a:t>
          </a:r>
          <a:r>
            <a:rPr lang="it-IT" sz="1200" kern="1200" dirty="0" smtClean="0"/>
            <a:t> </a:t>
          </a:r>
          <a:r>
            <a:rPr lang="it-IT" sz="1200" kern="1200" dirty="0" err="1" smtClean="0"/>
            <a:t>disease</a:t>
          </a:r>
          <a:endParaRPr lang="it-IT" sz="1200" kern="1200" dirty="0"/>
        </a:p>
      </dsp:txBody>
      <dsp:txXfrm>
        <a:off x="1593430" y="113786"/>
        <a:ext cx="1076111" cy="683330"/>
      </dsp:txXfrm>
    </dsp:sp>
    <dsp:sp modelId="{9D66E0A1-7509-4F5E-88A0-16E611AF39A6}">
      <dsp:nvSpPr>
        <dsp:cNvPr id="0" name=""/>
        <dsp:cNvSpPr/>
      </dsp:nvSpPr>
      <dsp:spPr>
        <a:xfrm>
          <a:off x="158614" y="9964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AC2AF29-16D6-4BD6-8B07-1959A652D613}">
      <dsp:nvSpPr>
        <dsp:cNvPr id="0" name=""/>
        <dsp:cNvSpPr/>
      </dsp:nvSpPr>
      <dsp:spPr>
        <a:xfrm>
          <a:off x="278182" y="11100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Heart</a:t>
          </a:r>
          <a:r>
            <a:rPr lang="it-IT" sz="1200" kern="1200" dirty="0" smtClean="0"/>
            <a:t> valve </a:t>
          </a:r>
          <a:r>
            <a:rPr lang="it-IT" sz="1200" kern="1200" dirty="0" err="1" smtClean="0"/>
            <a:t>disease</a:t>
          </a:r>
          <a:endParaRPr lang="it-IT" sz="1200" kern="1200" dirty="0"/>
        </a:p>
      </dsp:txBody>
      <dsp:txXfrm>
        <a:off x="278182" y="1110086"/>
        <a:ext cx="1076111" cy="683330"/>
      </dsp:txXfrm>
    </dsp:sp>
    <dsp:sp modelId="{C111A5E9-FC11-47DC-A017-F5E05763EC52}">
      <dsp:nvSpPr>
        <dsp:cNvPr id="0" name=""/>
        <dsp:cNvSpPr/>
      </dsp:nvSpPr>
      <dsp:spPr>
        <a:xfrm>
          <a:off x="1473862" y="9964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CFDC5AE-64C4-4ED1-9E92-00E2257032D8}">
      <dsp:nvSpPr>
        <dsp:cNvPr id="0" name=""/>
        <dsp:cNvSpPr/>
      </dsp:nvSpPr>
      <dsp:spPr>
        <a:xfrm>
          <a:off x="1593430" y="11100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Myocardial</a:t>
          </a:r>
          <a:r>
            <a:rPr lang="it-IT" sz="1200" kern="1200" dirty="0" smtClean="0"/>
            <a:t> ischemia</a:t>
          </a:r>
          <a:endParaRPr lang="it-IT" sz="1200" kern="1200" dirty="0"/>
        </a:p>
      </dsp:txBody>
      <dsp:txXfrm>
        <a:off x="1593430" y="1110086"/>
        <a:ext cx="1076111" cy="683330"/>
      </dsp:txXfrm>
    </dsp:sp>
    <dsp:sp modelId="{CC0BA737-7A21-4159-8535-FEFFA406AED8}">
      <dsp:nvSpPr>
        <dsp:cNvPr id="0" name=""/>
        <dsp:cNvSpPr/>
      </dsp:nvSpPr>
      <dsp:spPr>
        <a:xfrm>
          <a:off x="816238" y="19927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C264A61-C542-46E6-B8C2-60A2287D8F33}">
      <dsp:nvSpPr>
        <dsp:cNvPr id="0" name=""/>
        <dsp:cNvSpPr/>
      </dsp:nvSpPr>
      <dsp:spPr>
        <a:xfrm>
          <a:off x="935806" y="21063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Angina pectoris</a:t>
          </a:r>
          <a:endParaRPr lang="it-IT" sz="1200" kern="1200" dirty="0"/>
        </a:p>
      </dsp:txBody>
      <dsp:txXfrm>
        <a:off x="935806" y="2106386"/>
        <a:ext cx="1076111" cy="683330"/>
      </dsp:txXfrm>
    </dsp:sp>
    <dsp:sp modelId="{BFFC89C8-FD6A-4F8A-AF5C-3D639B7A0515}">
      <dsp:nvSpPr>
        <dsp:cNvPr id="0" name=""/>
        <dsp:cNvSpPr/>
      </dsp:nvSpPr>
      <dsp:spPr>
        <a:xfrm>
          <a:off x="158614" y="29890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E227329-0266-44A2-A59E-86F1C8869C1F}">
      <dsp:nvSpPr>
        <dsp:cNvPr id="0" name=""/>
        <dsp:cNvSpPr/>
      </dsp:nvSpPr>
      <dsp:spPr>
        <a:xfrm>
          <a:off x="278182" y="31026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Unstable</a:t>
          </a:r>
          <a:r>
            <a:rPr lang="it-IT" sz="1200" kern="1200" dirty="0" smtClean="0"/>
            <a:t> angina</a:t>
          </a:r>
          <a:endParaRPr lang="it-IT" sz="1200" kern="1200" dirty="0"/>
        </a:p>
      </dsp:txBody>
      <dsp:txXfrm>
        <a:off x="278182" y="3102686"/>
        <a:ext cx="1076111" cy="683330"/>
      </dsp:txXfrm>
    </dsp:sp>
    <dsp:sp modelId="{E78972ED-808D-471B-B36C-BC958E75210D}">
      <dsp:nvSpPr>
        <dsp:cNvPr id="0" name=""/>
        <dsp:cNvSpPr/>
      </dsp:nvSpPr>
      <dsp:spPr>
        <a:xfrm>
          <a:off x="1473862" y="29890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5D1A964-27E8-4099-AB2B-A396AEBBA226}">
      <dsp:nvSpPr>
        <dsp:cNvPr id="0" name=""/>
        <dsp:cNvSpPr/>
      </dsp:nvSpPr>
      <dsp:spPr>
        <a:xfrm>
          <a:off x="1593430" y="31026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Microvascular</a:t>
          </a:r>
          <a:r>
            <a:rPr lang="it-IT" sz="1200" kern="1200" dirty="0" smtClean="0"/>
            <a:t> angina</a:t>
          </a:r>
          <a:endParaRPr lang="it-IT" sz="1200" kern="1200" dirty="0"/>
        </a:p>
      </dsp:txBody>
      <dsp:txXfrm>
        <a:off x="1593430" y="3102686"/>
        <a:ext cx="1076111" cy="683330"/>
      </dsp:txXfrm>
    </dsp:sp>
    <dsp:sp modelId="{6954D64E-E04F-4081-A7CD-552099BF3E9F}">
      <dsp:nvSpPr>
        <dsp:cNvPr id="0" name=""/>
        <dsp:cNvSpPr/>
      </dsp:nvSpPr>
      <dsp:spPr>
        <a:xfrm>
          <a:off x="2131485" y="19927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BAB5A5C-0C9B-4DE9-9A61-9CD70E66D15B}">
      <dsp:nvSpPr>
        <dsp:cNvPr id="0" name=""/>
        <dsp:cNvSpPr/>
      </dsp:nvSpPr>
      <dsp:spPr>
        <a:xfrm>
          <a:off x="2251053" y="21063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Myocardial</a:t>
          </a:r>
          <a:r>
            <a:rPr lang="it-IT" sz="1200" kern="1200" dirty="0" smtClean="0"/>
            <a:t> </a:t>
          </a:r>
          <a:r>
            <a:rPr lang="it-IT" sz="1200" kern="1200" dirty="0" err="1" smtClean="0"/>
            <a:t>infarction</a:t>
          </a:r>
          <a:endParaRPr lang="it-IT" sz="1200" kern="1200" dirty="0"/>
        </a:p>
      </dsp:txBody>
      <dsp:txXfrm>
        <a:off x="2251053" y="2106386"/>
        <a:ext cx="1076111" cy="683330"/>
      </dsp:txXfrm>
    </dsp:sp>
    <dsp:sp modelId="{8F784514-5109-4E6D-87C1-E7DBA71C6C3E}">
      <dsp:nvSpPr>
        <dsp:cNvPr id="0" name=""/>
        <dsp:cNvSpPr/>
      </dsp:nvSpPr>
      <dsp:spPr>
        <a:xfrm>
          <a:off x="2789109" y="996496"/>
          <a:ext cx="1076111" cy="683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988E6D5-8718-4FF7-B5AD-B8286515FFE2}">
      <dsp:nvSpPr>
        <dsp:cNvPr id="0" name=""/>
        <dsp:cNvSpPr/>
      </dsp:nvSpPr>
      <dsp:spPr>
        <a:xfrm>
          <a:off x="2908677" y="1110086"/>
          <a:ext cx="1076111" cy="6833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Rheumatic</a:t>
          </a:r>
          <a:r>
            <a:rPr lang="it-IT" sz="1200" kern="1200" dirty="0" smtClean="0"/>
            <a:t> </a:t>
          </a:r>
          <a:r>
            <a:rPr lang="it-IT" sz="1200" kern="1200" dirty="0" err="1" smtClean="0"/>
            <a:t>heart</a:t>
          </a:r>
          <a:r>
            <a:rPr lang="it-IT" sz="1200" kern="1200" dirty="0" smtClean="0"/>
            <a:t> </a:t>
          </a:r>
          <a:r>
            <a:rPr lang="it-IT" sz="1200" kern="1200" dirty="0" err="1" smtClean="0"/>
            <a:t>disease</a:t>
          </a:r>
          <a:endParaRPr lang="it-IT" sz="1200" kern="1200" dirty="0" smtClean="0"/>
        </a:p>
      </dsp:txBody>
      <dsp:txXfrm>
        <a:off x="2908677" y="1110086"/>
        <a:ext cx="1076111" cy="68333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580335-7825-4BE3-AE7A-63BD5BA48B0F}">
      <dsp:nvSpPr>
        <dsp:cNvPr id="0" name=""/>
        <dsp:cNvSpPr/>
      </dsp:nvSpPr>
      <dsp:spPr>
        <a:xfrm>
          <a:off x="3495840" y="734241"/>
          <a:ext cx="1411129" cy="335784"/>
        </a:xfrm>
        <a:custGeom>
          <a:avLst/>
          <a:gdLst/>
          <a:ahLst/>
          <a:cxnLst/>
          <a:rect l="0" t="0" r="0" b="0"/>
          <a:pathLst>
            <a:path>
              <a:moveTo>
                <a:pt x="0" y="0"/>
              </a:moveTo>
              <a:lnTo>
                <a:pt x="0" y="228827"/>
              </a:lnTo>
              <a:lnTo>
                <a:pt x="1411129" y="228827"/>
              </a:lnTo>
              <a:lnTo>
                <a:pt x="1411129" y="33578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714C4F2-D2AE-4DD3-9413-A0372CF70F86}">
      <dsp:nvSpPr>
        <dsp:cNvPr id="0" name=""/>
        <dsp:cNvSpPr/>
      </dsp:nvSpPr>
      <dsp:spPr>
        <a:xfrm>
          <a:off x="3495840" y="1803172"/>
          <a:ext cx="705564" cy="335784"/>
        </a:xfrm>
        <a:custGeom>
          <a:avLst/>
          <a:gdLst/>
          <a:ahLst/>
          <a:cxnLst/>
          <a:rect l="0" t="0" r="0" b="0"/>
          <a:pathLst>
            <a:path>
              <a:moveTo>
                <a:pt x="0" y="0"/>
              </a:moveTo>
              <a:lnTo>
                <a:pt x="0" y="228827"/>
              </a:lnTo>
              <a:lnTo>
                <a:pt x="705564" y="228827"/>
              </a:lnTo>
              <a:lnTo>
                <a:pt x="705564" y="33578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B61B1C0-04F3-48C5-96E2-42742B51A861}">
      <dsp:nvSpPr>
        <dsp:cNvPr id="0" name=""/>
        <dsp:cNvSpPr/>
      </dsp:nvSpPr>
      <dsp:spPr>
        <a:xfrm>
          <a:off x="2790275" y="2872103"/>
          <a:ext cx="705564" cy="335784"/>
        </a:xfrm>
        <a:custGeom>
          <a:avLst/>
          <a:gdLst/>
          <a:ahLst/>
          <a:cxnLst/>
          <a:rect l="0" t="0" r="0" b="0"/>
          <a:pathLst>
            <a:path>
              <a:moveTo>
                <a:pt x="0" y="0"/>
              </a:moveTo>
              <a:lnTo>
                <a:pt x="0" y="228827"/>
              </a:lnTo>
              <a:lnTo>
                <a:pt x="705564" y="228827"/>
              </a:lnTo>
              <a:lnTo>
                <a:pt x="705564" y="33578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284DA9F-172B-4004-89D0-8F2FDE1A5083}">
      <dsp:nvSpPr>
        <dsp:cNvPr id="0" name=""/>
        <dsp:cNvSpPr/>
      </dsp:nvSpPr>
      <dsp:spPr>
        <a:xfrm>
          <a:off x="2084710" y="2872103"/>
          <a:ext cx="705564" cy="335784"/>
        </a:xfrm>
        <a:custGeom>
          <a:avLst/>
          <a:gdLst/>
          <a:ahLst/>
          <a:cxnLst/>
          <a:rect l="0" t="0" r="0" b="0"/>
          <a:pathLst>
            <a:path>
              <a:moveTo>
                <a:pt x="705564" y="0"/>
              </a:moveTo>
              <a:lnTo>
                <a:pt x="705564" y="228827"/>
              </a:lnTo>
              <a:lnTo>
                <a:pt x="0" y="228827"/>
              </a:lnTo>
              <a:lnTo>
                <a:pt x="0" y="33578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187E84C-A440-402A-AD7C-994DE3871796}">
      <dsp:nvSpPr>
        <dsp:cNvPr id="0" name=""/>
        <dsp:cNvSpPr/>
      </dsp:nvSpPr>
      <dsp:spPr>
        <a:xfrm>
          <a:off x="2790275" y="1803172"/>
          <a:ext cx="705564" cy="335784"/>
        </a:xfrm>
        <a:custGeom>
          <a:avLst/>
          <a:gdLst/>
          <a:ahLst/>
          <a:cxnLst/>
          <a:rect l="0" t="0" r="0" b="0"/>
          <a:pathLst>
            <a:path>
              <a:moveTo>
                <a:pt x="705564" y="0"/>
              </a:moveTo>
              <a:lnTo>
                <a:pt x="705564" y="228827"/>
              </a:lnTo>
              <a:lnTo>
                <a:pt x="0" y="228827"/>
              </a:lnTo>
              <a:lnTo>
                <a:pt x="0" y="33578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11FBED0-4851-4D81-A1D7-4E44F57061EA}">
      <dsp:nvSpPr>
        <dsp:cNvPr id="0" name=""/>
        <dsp:cNvSpPr/>
      </dsp:nvSpPr>
      <dsp:spPr>
        <a:xfrm>
          <a:off x="3450120" y="734241"/>
          <a:ext cx="91440" cy="335784"/>
        </a:xfrm>
        <a:custGeom>
          <a:avLst/>
          <a:gdLst/>
          <a:ahLst/>
          <a:cxnLst/>
          <a:rect l="0" t="0" r="0" b="0"/>
          <a:pathLst>
            <a:path>
              <a:moveTo>
                <a:pt x="45720" y="0"/>
              </a:moveTo>
              <a:lnTo>
                <a:pt x="45720" y="33578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732F0CD-05BD-481E-9F99-CFB9CA7B2A1C}">
      <dsp:nvSpPr>
        <dsp:cNvPr id="0" name=""/>
        <dsp:cNvSpPr/>
      </dsp:nvSpPr>
      <dsp:spPr>
        <a:xfrm>
          <a:off x="2084710" y="734241"/>
          <a:ext cx="1411129" cy="335784"/>
        </a:xfrm>
        <a:custGeom>
          <a:avLst/>
          <a:gdLst/>
          <a:ahLst/>
          <a:cxnLst/>
          <a:rect l="0" t="0" r="0" b="0"/>
          <a:pathLst>
            <a:path>
              <a:moveTo>
                <a:pt x="1411129" y="0"/>
              </a:moveTo>
              <a:lnTo>
                <a:pt x="1411129" y="228827"/>
              </a:lnTo>
              <a:lnTo>
                <a:pt x="0" y="228827"/>
              </a:lnTo>
              <a:lnTo>
                <a:pt x="0" y="33578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0864E91-A358-42F8-833A-D6682B9CCC57}">
      <dsp:nvSpPr>
        <dsp:cNvPr id="0" name=""/>
        <dsp:cNvSpPr/>
      </dsp:nvSpPr>
      <dsp:spPr>
        <a:xfrm>
          <a:off x="2918560" y="1095"/>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D72D39A-FA9D-4BAC-B280-39DBA9E534D9}">
      <dsp:nvSpPr>
        <dsp:cNvPr id="0" name=""/>
        <dsp:cNvSpPr/>
      </dsp:nvSpPr>
      <dsp:spPr>
        <a:xfrm>
          <a:off x="3046844" y="122965"/>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Heart</a:t>
          </a:r>
          <a:r>
            <a:rPr lang="it-IT" sz="1200" kern="1200" dirty="0" smtClean="0"/>
            <a:t> </a:t>
          </a:r>
          <a:r>
            <a:rPr lang="it-IT" sz="1200" kern="1200" dirty="0" err="1" smtClean="0"/>
            <a:t>disease</a:t>
          </a:r>
          <a:endParaRPr lang="it-IT" sz="1200" kern="1200" dirty="0"/>
        </a:p>
      </dsp:txBody>
      <dsp:txXfrm>
        <a:off x="3046844" y="122965"/>
        <a:ext cx="1154560" cy="733146"/>
      </dsp:txXfrm>
    </dsp:sp>
    <dsp:sp modelId="{9D66E0A1-7509-4F5E-88A0-16E611AF39A6}">
      <dsp:nvSpPr>
        <dsp:cNvPr id="0" name=""/>
        <dsp:cNvSpPr/>
      </dsp:nvSpPr>
      <dsp:spPr>
        <a:xfrm>
          <a:off x="1507430" y="1070026"/>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AC2AF29-16D6-4BD6-8B07-1959A652D613}">
      <dsp:nvSpPr>
        <dsp:cNvPr id="0" name=""/>
        <dsp:cNvSpPr/>
      </dsp:nvSpPr>
      <dsp:spPr>
        <a:xfrm>
          <a:off x="1635714" y="1191896"/>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Heart</a:t>
          </a:r>
          <a:r>
            <a:rPr lang="it-IT" sz="1200" kern="1200" dirty="0" smtClean="0"/>
            <a:t> valve </a:t>
          </a:r>
          <a:r>
            <a:rPr lang="it-IT" sz="1200" kern="1200" dirty="0" err="1" smtClean="0"/>
            <a:t>disease</a:t>
          </a:r>
          <a:endParaRPr lang="it-IT" sz="1200" kern="1200" dirty="0"/>
        </a:p>
      </dsp:txBody>
      <dsp:txXfrm>
        <a:off x="1635714" y="1191896"/>
        <a:ext cx="1154560" cy="733146"/>
      </dsp:txXfrm>
    </dsp:sp>
    <dsp:sp modelId="{C111A5E9-FC11-47DC-A017-F5E05763EC52}">
      <dsp:nvSpPr>
        <dsp:cNvPr id="0" name=""/>
        <dsp:cNvSpPr/>
      </dsp:nvSpPr>
      <dsp:spPr>
        <a:xfrm>
          <a:off x="2918560" y="1070026"/>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CFDC5AE-64C4-4ED1-9E92-00E2257032D8}">
      <dsp:nvSpPr>
        <dsp:cNvPr id="0" name=""/>
        <dsp:cNvSpPr/>
      </dsp:nvSpPr>
      <dsp:spPr>
        <a:xfrm>
          <a:off x="3046844" y="1191896"/>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Myocardial</a:t>
          </a:r>
          <a:r>
            <a:rPr lang="it-IT" sz="1200" kern="1200" dirty="0" smtClean="0"/>
            <a:t> ischemia</a:t>
          </a:r>
          <a:endParaRPr lang="it-IT" sz="1200" kern="1200" dirty="0"/>
        </a:p>
      </dsp:txBody>
      <dsp:txXfrm>
        <a:off x="3046844" y="1191896"/>
        <a:ext cx="1154560" cy="733146"/>
      </dsp:txXfrm>
    </dsp:sp>
    <dsp:sp modelId="{CC0BA737-7A21-4159-8535-FEFFA406AED8}">
      <dsp:nvSpPr>
        <dsp:cNvPr id="0" name=""/>
        <dsp:cNvSpPr/>
      </dsp:nvSpPr>
      <dsp:spPr>
        <a:xfrm>
          <a:off x="2212995" y="2138957"/>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C264A61-C542-46E6-B8C2-60A2287D8F33}">
      <dsp:nvSpPr>
        <dsp:cNvPr id="0" name=""/>
        <dsp:cNvSpPr/>
      </dsp:nvSpPr>
      <dsp:spPr>
        <a:xfrm>
          <a:off x="2341279" y="2260827"/>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Angina pectoris</a:t>
          </a:r>
          <a:endParaRPr lang="it-IT" sz="1200" kern="1200" dirty="0"/>
        </a:p>
      </dsp:txBody>
      <dsp:txXfrm>
        <a:off x="2341279" y="2260827"/>
        <a:ext cx="1154560" cy="733146"/>
      </dsp:txXfrm>
    </dsp:sp>
    <dsp:sp modelId="{BFFC89C8-FD6A-4F8A-AF5C-3D639B7A0515}">
      <dsp:nvSpPr>
        <dsp:cNvPr id="0" name=""/>
        <dsp:cNvSpPr/>
      </dsp:nvSpPr>
      <dsp:spPr>
        <a:xfrm>
          <a:off x="1507430" y="3207888"/>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E227329-0266-44A2-A59E-86F1C8869C1F}">
      <dsp:nvSpPr>
        <dsp:cNvPr id="0" name=""/>
        <dsp:cNvSpPr/>
      </dsp:nvSpPr>
      <dsp:spPr>
        <a:xfrm>
          <a:off x="1635714" y="3329758"/>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Unstable</a:t>
          </a:r>
          <a:r>
            <a:rPr lang="it-IT" sz="1200" kern="1200" dirty="0" smtClean="0"/>
            <a:t> angina</a:t>
          </a:r>
          <a:endParaRPr lang="it-IT" sz="1200" kern="1200" dirty="0"/>
        </a:p>
      </dsp:txBody>
      <dsp:txXfrm>
        <a:off x="1635714" y="3329758"/>
        <a:ext cx="1154560" cy="733146"/>
      </dsp:txXfrm>
    </dsp:sp>
    <dsp:sp modelId="{E78972ED-808D-471B-B36C-BC958E75210D}">
      <dsp:nvSpPr>
        <dsp:cNvPr id="0" name=""/>
        <dsp:cNvSpPr/>
      </dsp:nvSpPr>
      <dsp:spPr>
        <a:xfrm>
          <a:off x="2918560" y="3207888"/>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5D1A964-27E8-4099-AB2B-A396AEBBA226}">
      <dsp:nvSpPr>
        <dsp:cNvPr id="0" name=""/>
        <dsp:cNvSpPr/>
      </dsp:nvSpPr>
      <dsp:spPr>
        <a:xfrm>
          <a:off x="3046844" y="3329758"/>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Microvascular</a:t>
          </a:r>
          <a:r>
            <a:rPr lang="it-IT" sz="1200" kern="1200" dirty="0" smtClean="0"/>
            <a:t> angina</a:t>
          </a:r>
          <a:endParaRPr lang="it-IT" sz="1200" kern="1200" dirty="0"/>
        </a:p>
      </dsp:txBody>
      <dsp:txXfrm>
        <a:off x="3046844" y="3329758"/>
        <a:ext cx="1154560" cy="733146"/>
      </dsp:txXfrm>
    </dsp:sp>
    <dsp:sp modelId="{6954D64E-E04F-4081-A7CD-552099BF3E9F}">
      <dsp:nvSpPr>
        <dsp:cNvPr id="0" name=""/>
        <dsp:cNvSpPr/>
      </dsp:nvSpPr>
      <dsp:spPr>
        <a:xfrm>
          <a:off x="3624125" y="2138957"/>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BAB5A5C-0C9B-4DE9-9A61-9CD70E66D15B}">
      <dsp:nvSpPr>
        <dsp:cNvPr id="0" name=""/>
        <dsp:cNvSpPr/>
      </dsp:nvSpPr>
      <dsp:spPr>
        <a:xfrm>
          <a:off x="3752409" y="2260827"/>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Myocardial</a:t>
          </a:r>
          <a:r>
            <a:rPr lang="it-IT" sz="1200" kern="1200" dirty="0" smtClean="0"/>
            <a:t> </a:t>
          </a:r>
          <a:r>
            <a:rPr lang="it-IT" sz="1200" kern="1200" dirty="0" err="1" smtClean="0"/>
            <a:t>infarction</a:t>
          </a:r>
          <a:endParaRPr lang="it-IT" sz="1200" kern="1200" dirty="0"/>
        </a:p>
      </dsp:txBody>
      <dsp:txXfrm>
        <a:off x="3752409" y="2260827"/>
        <a:ext cx="1154560" cy="733146"/>
      </dsp:txXfrm>
    </dsp:sp>
    <dsp:sp modelId="{8F784514-5109-4E6D-87C1-E7DBA71C6C3E}">
      <dsp:nvSpPr>
        <dsp:cNvPr id="0" name=""/>
        <dsp:cNvSpPr/>
      </dsp:nvSpPr>
      <dsp:spPr>
        <a:xfrm>
          <a:off x="4329690" y="1070026"/>
          <a:ext cx="1154560" cy="7331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988E6D5-8718-4FF7-B5AD-B8286515FFE2}">
      <dsp:nvSpPr>
        <dsp:cNvPr id="0" name=""/>
        <dsp:cNvSpPr/>
      </dsp:nvSpPr>
      <dsp:spPr>
        <a:xfrm>
          <a:off x="4457974" y="1191896"/>
          <a:ext cx="1154560" cy="73314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smtClean="0"/>
            <a:t>Rheumatic</a:t>
          </a:r>
          <a:r>
            <a:rPr lang="it-IT" sz="1200" kern="1200" dirty="0" smtClean="0"/>
            <a:t> </a:t>
          </a:r>
          <a:r>
            <a:rPr lang="it-IT" sz="1200" kern="1200" dirty="0" err="1" smtClean="0"/>
            <a:t>heart</a:t>
          </a:r>
          <a:r>
            <a:rPr lang="it-IT" sz="1200" kern="1200" dirty="0" smtClean="0"/>
            <a:t> </a:t>
          </a:r>
          <a:r>
            <a:rPr lang="it-IT" sz="1200" kern="1200" dirty="0" err="1" smtClean="0"/>
            <a:t>disease</a:t>
          </a:r>
          <a:endParaRPr lang="it-IT" sz="1200" kern="1200" dirty="0" smtClean="0"/>
        </a:p>
      </dsp:txBody>
      <dsp:txXfrm>
        <a:off x="4457974" y="1191896"/>
        <a:ext cx="1154560" cy="73314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580335-7825-4BE3-AE7A-63BD5BA48B0F}">
      <dsp:nvSpPr>
        <dsp:cNvPr id="0" name=""/>
        <dsp:cNvSpPr/>
      </dsp:nvSpPr>
      <dsp:spPr>
        <a:xfrm>
          <a:off x="2657116" y="657751"/>
          <a:ext cx="1265596" cy="301154"/>
        </a:xfrm>
        <a:custGeom>
          <a:avLst/>
          <a:gdLst/>
          <a:ahLst/>
          <a:cxnLst/>
          <a:rect l="0" t="0" r="0" b="0"/>
          <a:pathLst>
            <a:path>
              <a:moveTo>
                <a:pt x="0" y="0"/>
              </a:moveTo>
              <a:lnTo>
                <a:pt x="0" y="205228"/>
              </a:lnTo>
              <a:lnTo>
                <a:pt x="1265596" y="205228"/>
              </a:lnTo>
              <a:lnTo>
                <a:pt x="1265596" y="3011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714C4F2-D2AE-4DD3-9413-A0372CF70F86}">
      <dsp:nvSpPr>
        <dsp:cNvPr id="0" name=""/>
        <dsp:cNvSpPr/>
      </dsp:nvSpPr>
      <dsp:spPr>
        <a:xfrm>
          <a:off x="2657116" y="1616440"/>
          <a:ext cx="632798" cy="301154"/>
        </a:xfrm>
        <a:custGeom>
          <a:avLst/>
          <a:gdLst/>
          <a:ahLst/>
          <a:cxnLst/>
          <a:rect l="0" t="0" r="0" b="0"/>
          <a:pathLst>
            <a:path>
              <a:moveTo>
                <a:pt x="0" y="0"/>
              </a:moveTo>
              <a:lnTo>
                <a:pt x="0" y="205228"/>
              </a:lnTo>
              <a:lnTo>
                <a:pt x="632798" y="205228"/>
              </a:lnTo>
              <a:lnTo>
                <a:pt x="632798" y="30115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B61B1C0-04F3-48C5-96E2-42742B51A861}">
      <dsp:nvSpPr>
        <dsp:cNvPr id="0" name=""/>
        <dsp:cNvSpPr/>
      </dsp:nvSpPr>
      <dsp:spPr>
        <a:xfrm>
          <a:off x="2024318" y="2575130"/>
          <a:ext cx="632798" cy="301154"/>
        </a:xfrm>
        <a:custGeom>
          <a:avLst/>
          <a:gdLst/>
          <a:ahLst/>
          <a:cxnLst/>
          <a:rect l="0" t="0" r="0" b="0"/>
          <a:pathLst>
            <a:path>
              <a:moveTo>
                <a:pt x="0" y="0"/>
              </a:moveTo>
              <a:lnTo>
                <a:pt x="0" y="205228"/>
              </a:lnTo>
              <a:lnTo>
                <a:pt x="632798" y="205228"/>
              </a:lnTo>
              <a:lnTo>
                <a:pt x="632798" y="30115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284DA9F-172B-4004-89D0-8F2FDE1A5083}">
      <dsp:nvSpPr>
        <dsp:cNvPr id="0" name=""/>
        <dsp:cNvSpPr/>
      </dsp:nvSpPr>
      <dsp:spPr>
        <a:xfrm>
          <a:off x="1391520" y="2575130"/>
          <a:ext cx="632798" cy="301154"/>
        </a:xfrm>
        <a:custGeom>
          <a:avLst/>
          <a:gdLst/>
          <a:ahLst/>
          <a:cxnLst/>
          <a:rect l="0" t="0" r="0" b="0"/>
          <a:pathLst>
            <a:path>
              <a:moveTo>
                <a:pt x="632798" y="0"/>
              </a:moveTo>
              <a:lnTo>
                <a:pt x="632798" y="205228"/>
              </a:lnTo>
              <a:lnTo>
                <a:pt x="0" y="205228"/>
              </a:lnTo>
              <a:lnTo>
                <a:pt x="0" y="30115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187E84C-A440-402A-AD7C-994DE3871796}">
      <dsp:nvSpPr>
        <dsp:cNvPr id="0" name=""/>
        <dsp:cNvSpPr/>
      </dsp:nvSpPr>
      <dsp:spPr>
        <a:xfrm>
          <a:off x="2024318" y="1616440"/>
          <a:ext cx="632798" cy="301154"/>
        </a:xfrm>
        <a:custGeom>
          <a:avLst/>
          <a:gdLst/>
          <a:ahLst/>
          <a:cxnLst/>
          <a:rect l="0" t="0" r="0" b="0"/>
          <a:pathLst>
            <a:path>
              <a:moveTo>
                <a:pt x="632798" y="0"/>
              </a:moveTo>
              <a:lnTo>
                <a:pt x="632798" y="205228"/>
              </a:lnTo>
              <a:lnTo>
                <a:pt x="0" y="205228"/>
              </a:lnTo>
              <a:lnTo>
                <a:pt x="0" y="301154"/>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11FBED0-4851-4D81-A1D7-4E44F57061EA}">
      <dsp:nvSpPr>
        <dsp:cNvPr id="0" name=""/>
        <dsp:cNvSpPr/>
      </dsp:nvSpPr>
      <dsp:spPr>
        <a:xfrm>
          <a:off x="2611396" y="657751"/>
          <a:ext cx="91440" cy="301154"/>
        </a:xfrm>
        <a:custGeom>
          <a:avLst/>
          <a:gdLst/>
          <a:ahLst/>
          <a:cxnLst/>
          <a:rect l="0" t="0" r="0" b="0"/>
          <a:pathLst>
            <a:path>
              <a:moveTo>
                <a:pt x="45720" y="0"/>
              </a:moveTo>
              <a:lnTo>
                <a:pt x="45720" y="3011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732F0CD-05BD-481E-9F99-CFB9CA7B2A1C}">
      <dsp:nvSpPr>
        <dsp:cNvPr id="0" name=""/>
        <dsp:cNvSpPr/>
      </dsp:nvSpPr>
      <dsp:spPr>
        <a:xfrm>
          <a:off x="1391520" y="657751"/>
          <a:ext cx="1265596" cy="301154"/>
        </a:xfrm>
        <a:custGeom>
          <a:avLst/>
          <a:gdLst/>
          <a:ahLst/>
          <a:cxnLst/>
          <a:rect l="0" t="0" r="0" b="0"/>
          <a:pathLst>
            <a:path>
              <a:moveTo>
                <a:pt x="1265596" y="0"/>
              </a:moveTo>
              <a:lnTo>
                <a:pt x="1265596" y="205228"/>
              </a:lnTo>
              <a:lnTo>
                <a:pt x="0" y="205228"/>
              </a:lnTo>
              <a:lnTo>
                <a:pt x="0" y="3011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0864E91-A358-42F8-833A-D6682B9CCC57}">
      <dsp:nvSpPr>
        <dsp:cNvPr id="0" name=""/>
        <dsp:cNvSpPr/>
      </dsp:nvSpPr>
      <dsp:spPr>
        <a:xfrm>
          <a:off x="2139372" y="216"/>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D72D39A-FA9D-4BAC-B280-39DBA9E534D9}">
      <dsp:nvSpPr>
        <dsp:cNvPr id="0" name=""/>
        <dsp:cNvSpPr/>
      </dsp:nvSpPr>
      <dsp:spPr>
        <a:xfrm>
          <a:off x="2254427" y="10951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Heart</a:t>
          </a:r>
          <a:r>
            <a:rPr lang="it-IT" sz="1100" kern="1200" dirty="0" smtClean="0"/>
            <a:t> </a:t>
          </a:r>
          <a:r>
            <a:rPr lang="it-IT" sz="1100" kern="1200" dirty="0" err="1" smtClean="0"/>
            <a:t>disease</a:t>
          </a:r>
          <a:endParaRPr lang="it-IT" sz="1100" kern="1200" dirty="0"/>
        </a:p>
      </dsp:txBody>
      <dsp:txXfrm>
        <a:off x="2254427" y="109517"/>
        <a:ext cx="1035488" cy="657535"/>
      </dsp:txXfrm>
    </dsp:sp>
    <dsp:sp modelId="{9D66E0A1-7509-4F5E-88A0-16E611AF39A6}">
      <dsp:nvSpPr>
        <dsp:cNvPr id="0" name=""/>
        <dsp:cNvSpPr/>
      </dsp:nvSpPr>
      <dsp:spPr>
        <a:xfrm>
          <a:off x="873776" y="958905"/>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AC2AF29-16D6-4BD6-8B07-1959A652D613}">
      <dsp:nvSpPr>
        <dsp:cNvPr id="0" name=""/>
        <dsp:cNvSpPr/>
      </dsp:nvSpPr>
      <dsp:spPr>
        <a:xfrm>
          <a:off x="988830" y="106820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Heart</a:t>
          </a:r>
          <a:r>
            <a:rPr lang="it-IT" sz="1100" kern="1200" dirty="0" smtClean="0"/>
            <a:t> valve </a:t>
          </a:r>
          <a:r>
            <a:rPr lang="it-IT" sz="1100" kern="1200" dirty="0" err="1" smtClean="0"/>
            <a:t>disease</a:t>
          </a:r>
          <a:endParaRPr lang="it-IT" sz="1100" kern="1200" dirty="0"/>
        </a:p>
      </dsp:txBody>
      <dsp:txXfrm>
        <a:off x="988830" y="1068207"/>
        <a:ext cx="1035488" cy="657535"/>
      </dsp:txXfrm>
    </dsp:sp>
    <dsp:sp modelId="{C111A5E9-FC11-47DC-A017-F5E05763EC52}">
      <dsp:nvSpPr>
        <dsp:cNvPr id="0" name=""/>
        <dsp:cNvSpPr/>
      </dsp:nvSpPr>
      <dsp:spPr>
        <a:xfrm>
          <a:off x="2139372" y="958905"/>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CFDC5AE-64C4-4ED1-9E92-00E2257032D8}">
      <dsp:nvSpPr>
        <dsp:cNvPr id="0" name=""/>
        <dsp:cNvSpPr/>
      </dsp:nvSpPr>
      <dsp:spPr>
        <a:xfrm>
          <a:off x="2254427" y="106820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Myocardial</a:t>
          </a:r>
          <a:r>
            <a:rPr lang="it-IT" sz="1100" kern="1200" dirty="0" smtClean="0"/>
            <a:t> ischemia</a:t>
          </a:r>
          <a:endParaRPr lang="it-IT" sz="1100" kern="1200" dirty="0"/>
        </a:p>
      </dsp:txBody>
      <dsp:txXfrm>
        <a:off x="2254427" y="1068207"/>
        <a:ext cx="1035488" cy="657535"/>
      </dsp:txXfrm>
    </dsp:sp>
    <dsp:sp modelId="{CC0BA737-7A21-4159-8535-FEFFA406AED8}">
      <dsp:nvSpPr>
        <dsp:cNvPr id="0" name=""/>
        <dsp:cNvSpPr/>
      </dsp:nvSpPr>
      <dsp:spPr>
        <a:xfrm>
          <a:off x="1506574" y="1917595"/>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C264A61-C542-46E6-B8C2-60A2287D8F33}">
      <dsp:nvSpPr>
        <dsp:cNvPr id="0" name=""/>
        <dsp:cNvSpPr/>
      </dsp:nvSpPr>
      <dsp:spPr>
        <a:xfrm>
          <a:off x="1621628" y="202689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smtClean="0"/>
            <a:t>Angina pectoris</a:t>
          </a:r>
          <a:endParaRPr lang="it-IT" sz="1100" kern="1200" dirty="0"/>
        </a:p>
      </dsp:txBody>
      <dsp:txXfrm>
        <a:off x="1621628" y="2026897"/>
        <a:ext cx="1035488" cy="657535"/>
      </dsp:txXfrm>
    </dsp:sp>
    <dsp:sp modelId="{BFFC89C8-FD6A-4F8A-AF5C-3D639B7A0515}">
      <dsp:nvSpPr>
        <dsp:cNvPr id="0" name=""/>
        <dsp:cNvSpPr/>
      </dsp:nvSpPr>
      <dsp:spPr>
        <a:xfrm>
          <a:off x="873776" y="2876284"/>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E227329-0266-44A2-A59E-86F1C8869C1F}">
      <dsp:nvSpPr>
        <dsp:cNvPr id="0" name=""/>
        <dsp:cNvSpPr/>
      </dsp:nvSpPr>
      <dsp:spPr>
        <a:xfrm>
          <a:off x="988830" y="2985586"/>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Unstable</a:t>
          </a:r>
          <a:r>
            <a:rPr lang="it-IT" sz="1100" kern="1200" dirty="0" smtClean="0"/>
            <a:t> angina</a:t>
          </a:r>
          <a:endParaRPr lang="it-IT" sz="1100" kern="1200" dirty="0"/>
        </a:p>
      </dsp:txBody>
      <dsp:txXfrm>
        <a:off x="988830" y="2985586"/>
        <a:ext cx="1035488" cy="657535"/>
      </dsp:txXfrm>
    </dsp:sp>
    <dsp:sp modelId="{E78972ED-808D-471B-B36C-BC958E75210D}">
      <dsp:nvSpPr>
        <dsp:cNvPr id="0" name=""/>
        <dsp:cNvSpPr/>
      </dsp:nvSpPr>
      <dsp:spPr>
        <a:xfrm>
          <a:off x="2139372" y="2876284"/>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5D1A964-27E8-4099-AB2B-A396AEBBA226}">
      <dsp:nvSpPr>
        <dsp:cNvPr id="0" name=""/>
        <dsp:cNvSpPr/>
      </dsp:nvSpPr>
      <dsp:spPr>
        <a:xfrm>
          <a:off x="2254427" y="2985586"/>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Microvascular</a:t>
          </a:r>
          <a:r>
            <a:rPr lang="it-IT" sz="1100" kern="1200" dirty="0" smtClean="0"/>
            <a:t> angina</a:t>
          </a:r>
          <a:endParaRPr lang="it-IT" sz="1100" kern="1200" dirty="0"/>
        </a:p>
      </dsp:txBody>
      <dsp:txXfrm>
        <a:off x="2254427" y="2985586"/>
        <a:ext cx="1035488" cy="657535"/>
      </dsp:txXfrm>
    </dsp:sp>
    <dsp:sp modelId="{6954D64E-E04F-4081-A7CD-552099BF3E9F}">
      <dsp:nvSpPr>
        <dsp:cNvPr id="0" name=""/>
        <dsp:cNvSpPr/>
      </dsp:nvSpPr>
      <dsp:spPr>
        <a:xfrm>
          <a:off x="2772171" y="1917595"/>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BAB5A5C-0C9B-4DE9-9A61-9CD70E66D15B}">
      <dsp:nvSpPr>
        <dsp:cNvPr id="0" name=""/>
        <dsp:cNvSpPr/>
      </dsp:nvSpPr>
      <dsp:spPr>
        <a:xfrm>
          <a:off x="2887225" y="202689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Myocardial</a:t>
          </a:r>
          <a:r>
            <a:rPr lang="it-IT" sz="1100" kern="1200" dirty="0" smtClean="0"/>
            <a:t> </a:t>
          </a:r>
          <a:r>
            <a:rPr lang="it-IT" sz="1100" kern="1200" dirty="0" err="1" smtClean="0"/>
            <a:t>infarction</a:t>
          </a:r>
          <a:endParaRPr lang="it-IT" sz="1100" kern="1200" dirty="0"/>
        </a:p>
      </dsp:txBody>
      <dsp:txXfrm>
        <a:off x="2887225" y="2026897"/>
        <a:ext cx="1035488" cy="657535"/>
      </dsp:txXfrm>
    </dsp:sp>
    <dsp:sp modelId="{8F784514-5109-4E6D-87C1-E7DBA71C6C3E}">
      <dsp:nvSpPr>
        <dsp:cNvPr id="0" name=""/>
        <dsp:cNvSpPr/>
      </dsp:nvSpPr>
      <dsp:spPr>
        <a:xfrm>
          <a:off x="3404969" y="958905"/>
          <a:ext cx="1035488" cy="6575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988E6D5-8718-4FF7-B5AD-B8286515FFE2}">
      <dsp:nvSpPr>
        <dsp:cNvPr id="0" name=""/>
        <dsp:cNvSpPr/>
      </dsp:nvSpPr>
      <dsp:spPr>
        <a:xfrm>
          <a:off x="3520023" y="1068207"/>
          <a:ext cx="1035488" cy="6575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err="1" smtClean="0"/>
            <a:t>Rheumatic</a:t>
          </a:r>
          <a:r>
            <a:rPr lang="it-IT" sz="1100" kern="1200" dirty="0" smtClean="0"/>
            <a:t> </a:t>
          </a:r>
          <a:r>
            <a:rPr lang="it-IT" sz="1100" kern="1200" dirty="0" err="1" smtClean="0"/>
            <a:t>heart</a:t>
          </a:r>
          <a:r>
            <a:rPr lang="it-IT" sz="1100" kern="1200" dirty="0" smtClean="0"/>
            <a:t> </a:t>
          </a:r>
          <a:r>
            <a:rPr lang="it-IT" sz="1100" kern="1200" dirty="0" err="1" smtClean="0"/>
            <a:t>disease</a:t>
          </a:r>
          <a:endParaRPr lang="it-IT" sz="1100" kern="1200" dirty="0" smtClean="0"/>
        </a:p>
      </dsp:txBody>
      <dsp:txXfrm>
        <a:off x="3520023" y="1068207"/>
        <a:ext cx="1035488" cy="65753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715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defRPr>
            </a:lvl1pPr>
          </a:lstStyle>
          <a:p>
            <a:pPr>
              <a:defRPr/>
            </a:pPr>
            <a:endParaRPr lang="it-IT"/>
          </a:p>
        </p:txBody>
      </p:sp>
      <p:sp>
        <p:nvSpPr>
          <p:cNvPr id="17715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pPr>
              <a:defRPr/>
            </a:pPr>
            <a:endParaRPr lang="it-IT"/>
          </a:p>
        </p:txBody>
      </p:sp>
      <p:sp>
        <p:nvSpPr>
          <p:cNvPr id="17715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defRPr>
            </a:lvl1pPr>
          </a:lstStyle>
          <a:p>
            <a:pPr>
              <a:defRPr/>
            </a:pPr>
            <a:endParaRPr lang="it-IT"/>
          </a:p>
        </p:txBody>
      </p:sp>
      <p:sp>
        <p:nvSpPr>
          <p:cNvPr id="17715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pPr>
              <a:defRPr/>
            </a:pPr>
            <a:fld id="{2D747989-A24C-473F-AC7B-97E65EC0774D}"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defRPr>
            </a:lvl1pPr>
          </a:lstStyle>
          <a:p>
            <a:pPr>
              <a:defRPr/>
            </a:pPr>
            <a:endParaRPr lang="it-IT"/>
          </a:p>
        </p:txBody>
      </p:sp>
      <p:sp>
        <p:nvSpPr>
          <p:cNvPr id="112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pPr>
              <a:defRPr/>
            </a:pPr>
            <a:endParaRPr lang="it-IT"/>
          </a:p>
        </p:txBody>
      </p:sp>
      <p:sp>
        <p:nvSpPr>
          <p:cNvPr id="25604"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12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defRPr>
            </a:lvl1pPr>
          </a:lstStyle>
          <a:p>
            <a:pPr>
              <a:defRPr/>
            </a:pPr>
            <a:endParaRPr lang="it-IT"/>
          </a:p>
        </p:txBody>
      </p:sp>
      <p:sp>
        <p:nvSpPr>
          <p:cNvPr id="112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pPr>
              <a:defRPr/>
            </a:pPr>
            <a:fld id="{63385083-7E30-487B-BFAA-6515A8075BDD}"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309D2AE-0A7E-4A33-B195-3A3B431802AC}" type="slidenum">
              <a:rPr lang="it-IT" smtClean="0"/>
              <a:pPr/>
              <a:t>1</a:t>
            </a:fld>
            <a:endParaRPr lang="it-IT" smtClean="0"/>
          </a:p>
        </p:txBody>
      </p:sp>
      <p:sp>
        <p:nvSpPr>
          <p:cNvPr id="26627" name="Rectangle 2"/>
          <p:cNvSpPr>
            <a:spLocks noGrp="1" noRot="1" noChangeAspect="1" noChangeArrowheads="1" noTextEdit="1"/>
          </p:cNvSpPr>
          <p:nvPr>
            <p:ph type="sldImg"/>
          </p:nvPr>
        </p:nvSpPr>
        <p:spPr>
          <a:xfrm>
            <a:off x="917575" y="744538"/>
            <a:ext cx="4962525" cy="3722687"/>
          </a:xfrm>
          <a:ln/>
        </p:spPr>
      </p:sp>
      <p:sp>
        <p:nvSpPr>
          <p:cNvPr id="26628"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a:xfrm>
            <a:off x="917575" y="744538"/>
            <a:ext cx="4962525" cy="3722687"/>
          </a:xfrm>
          <a:ln/>
        </p:spPr>
      </p:sp>
      <p:sp>
        <p:nvSpPr>
          <p:cNvPr id="32771" name="Segnaposto note 2"/>
          <p:cNvSpPr>
            <a:spLocks noGrp="1"/>
          </p:cNvSpPr>
          <p:nvPr>
            <p:ph type="body" idx="1"/>
          </p:nvPr>
        </p:nvSpPr>
        <p:spPr>
          <a:noFill/>
          <a:ln/>
        </p:spPr>
        <p:txBody>
          <a:bodyPr/>
          <a:lstStyle/>
          <a:p>
            <a:r>
              <a:rPr lang="it-IT" dirty="0" smtClean="0"/>
              <a:t>In </a:t>
            </a:r>
            <a:r>
              <a:rPr lang="it-IT" dirty="0" err="1" smtClean="0"/>
              <a:t>this</a:t>
            </a:r>
            <a:r>
              <a:rPr lang="it-IT" dirty="0" smtClean="0"/>
              <a:t> project </a:t>
            </a:r>
            <a:r>
              <a:rPr lang="it-IT" dirty="0" err="1" smtClean="0"/>
              <a:t>we</a:t>
            </a:r>
            <a:r>
              <a:rPr lang="it-IT" dirty="0" smtClean="0"/>
              <a:t> </a:t>
            </a:r>
            <a:r>
              <a:rPr lang="it-IT" dirty="0" err="1" smtClean="0"/>
              <a:t>consider</a:t>
            </a:r>
            <a:r>
              <a:rPr lang="it-IT" dirty="0" smtClean="0"/>
              <a:t> </a:t>
            </a:r>
            <a:r>
              <a:rPr lang="it-IT" dirty="0" err="1" smtClean="0"/>
              <a:t>tree-shaped</a:t>
            </a:r>
            <a:r>
              <a:rPr lang="it-IT" dirty="0" smtClean="0"/>
              <a:t> </a:t>
            </a:r>
            <a:r>
              <a:rPr lang="it-IT" dirty="0" err="1" smtClean="0"/>
              <a:t>ontologies</a:t>
            </a:r>
            <a:r>
              <a:rPr lang="it-IT" dirty="0" smtClean="0"/>
              <a:t>, </a:t>
            </a:r>
            <a:r>
              <a:rPr lang="it-IT" dirty="0" err="1" smtClean="0"/>
              <a:t>that</a:t>
            </a:r>
            <a:r>
              <a:rPr lang="it-IT" dirty="0" smtClean="0"/>
              <a:t> </a:t>
            </a:r>
            <a:r>
              <a:rPr lang="it-IT" dirty="0" err="1" smtClean="0"/>
              <a:t>is</a:t>
            </a:r>
            <a:r>
              <a:rPr lang="it-IT" dirty="0" smtClean="0"/>
              <a:t> </a:t>
            </a:r>
            <a:r>
              <a:rPr lang="it-IT" dirty="0" err="1" smtClean="0"/>
              <a:t>taxonomies</a:t>
            </a:r>
            <a:r>
              <a:rPr lang="it-IT" dirty="0" smtClean="0"/>
              <a:t> </a:t>
            </a:r>
            <a:r>
              <a:rPr lang="it-IT" dirty="0" err="1" smtClean="0"/>
              <a:t>induced</a:t>
            </a:r>
            <a:r>
              <a:rPr lang="it-IT" dirty="0" smtClean="0"/>
              <a:t> </a:t>
            </a:r>
            <a:r>
              <a:rPr lang="it-IT" dirty="0" err="1" smtClean="0"/>
              <a:t>by</a:t>
            </a:r>
            <a:r>
              <a:rPr lang="it-IT" dirty="0" smtClean="0"/>
              <a:t> the ISA </a:t>
            </a:r>
            <a:r>
              <a:rPr lang="it-IT" dirty="0" err="1" smtClean="0"/>
              <a:t>relationship</a:t>
            </a:r>
            <a:r>
              <a:rPr lang="it-IT" dirty="0" smtClean="0"/>
              <a:t> and </a:t>
            </a:r>
            <a:r>
              <a:rPr lang="it-IT" dirty="0" err="1" smtClean="0"/>
              <a:t>for</a:t>
            </a:r>
            <a:r>
              <a:rPr lang="it-IT" dirty="0" smtClean="0"/>
              <a:t> </a:t>
            </a:r>
            <a:r>
              <a:rPr lang="it-IT" dirty="0" err="1" smtClean="0"/>
              <a:t>which</a:t>
            </a:r>
            <a:r>
              <a:rPr lang="it-IT" dirty="0" smtClean="0"/>
              <a:t> </a:t>
            </a:r>
            <a:r>
              <a:rPr lang="it-IT" dirty="0" err="1" smtClean="0"/>
              <a:t>codes</a:t>
            </a:r>
            <a:r>
              <a:rPr lang="it-IT" dirty="0" smtClean="0"/>
              <a:t> </a:t>
            </a:r>
            <a:r>
              <a:rPr lang="it-IT" dirty="0" err="1" smtClean="0"/>
              <a:t>corresponding</a:t>
            </a:r>
            <a:r>
              <a:rPr lang="it-IT" dirty="0" smtClean="0"/>
              <a:t> </a:t>
            </a:r>
            <a:r>
              <a:rPr lang="it-IT" dirty="0" err="1" smtClean="0"/>
              <a:t>to</a:t>
            </a:r>
            <a:r>
              <a:rPr lang="it-IT" dirty="0" smtClean="0"/>
              <a:t> the </a:t>
            </a:r>
            <a:r>
              <a:rPr lang="it-IT" dirty="0" err="1" smtClean="0"/>
              <a:t>pre-order</a:t>
            </a:r>
            <a:r>
              <a:rPr lang="it-IT" dirty="0" smtClean="0"/>
              <a:t> and </a:t>
            </a:r>
            <a:r>
              <a:rPr lang="it-IT" dirty="0" err="1" smtClean="0"/>
              <a:t>post-order</a:t>
            </a:r>
            <a:r>
              <a:rPr lang="it-IT" dirty="0" smtClean="0"/>
              <a:t> </a:t>
            </a:r>
            <a:r>
              <a:rPr lang="it-IT" dirty="0" err="1" smtClean="0"/>
              <a:t>visit</a:t>
            </a:r>
            <a:r>
              <a:rPr lang="it-IT" dirty="0" smtClean="0"/>
              <a:t> </a:t>
            </a:r>
            <a:r>
              <a:rPr lang="it-IT" dirty="0" err="1" smtClean="0"/>
              <a:t>of</a:t>
            </a:r>
            <a:r>
              <a:rPr lang="it-IT" dirty="0" smtClean="0"/>
              <a:t> the </a:t>
            </a:r>
            <a:r>
              <a:rPr lang="it-IT" dirty="0" err="1" smtClean="0"/>
              <a:t>tree</a:t>
            </a:r>
            <a:r>
              <a:rPr lang="it-IT" dirty="0" smtClean="0"/>
              <a:t> can </a:t>
            </a:r>
            <a:r>
              <a:rPr lang="it-IT" dirty="0" err="1" smtClean="0"/>
              <a:t>be</a:t>
            </a:r>
            <a:r>
              <a:rPr lang="it-IT" dirty="0" smtClean="0"/>
              <a:t> </a:t>
            </a:r>
            <a:r>
              <a:rPr lang="it-IT" dirty="0" err="1" smtClean="0"/>
              <a:t>assigned</a:t>
            </a:r>
            <a:r>
              <a:rPr lang="it-IT" dirty="0" smtClean="0"/>
              <a:t> </a:t>
            </a:r>
            <a:r>
              <a:rPr lang="it-IT" dirty="0" err="1" smtClean="0"/>
              <a:t>to</a:t>
            </a:r>
            <a:r>
              <a:rPr lang="it-IT" dirty="0" smtClean="0"/>
              <a:t> </a:t>
            </a:r>
            <a:r>
              <a:rPr lang="it-IT" dirty="0" err="1" smtClean="0"/>
              <a:t>nodes</a:t>
            </a:r>
            <a:r>
              <a:rPr lang="it-IT" dirty="0" smtClean="0"/>
              <a:t>. </a:t>
            </a:r>
            <a:r>
              <a:rPr lang="it-IT" dirty="0" err="1" smtClean="0"/>
              <a:t>Pre-order</a:t>
            </a:r>
            <a:r>
              <a:rPr lang="it-IT" dirty="0" smtClean="0"/>
              <a:t> </a:t>
            </a:r>
            <a:r>
              <a:rPr lang="it-IT" dirty="0" err="1" smtClean="0"/>
              <a:t>codes</a:t>
            </a:r>
            <a:r>
              <a:rPr lang="it-IT" dirty="0" smtClean="0"/>
              <a:t> are </a:t>
            </a:r>
            <a:r>
              <a:rPr lang="it-IT" dirty="0" err="1" smtClean="0"/>
              <a:t>also</a:t>
            </a:r>
            <a:r>
              <a:rPr lang="it-IT" dirty="0" smtClean="0"/>
              <a:t> </a:t>
            </a:r>
            <a:r>
              <a:rPr lang="it-IT" dirty="0" err="1" smtClean="0"/>
              <a:t>used</a:t>
            </a:r>
            <a:r>
              <a:rPr lang="it-IT" dirty="0" smtClean="0"/>
              <a:t> </a:t>
            </a:r>
            <a:r>
              <a:rPr lang="it-IT" dirty="0" err="1" smtClean="0"/>
              <a:t>as</a:t>
            </a:r>
            <a:r>
              <a:rPr lang="it-IT" dirty="0" smtClean="0"/>
              <a:t> </a:t>
            </a:r>
            <a:r>
              <a:rPr lang="it-IT" dirty="0" err="1" smtClean="0"/>
              <a:t>class</a:t>
            </a:r>
            <a:r>
              <a:rPr lang="it-IT" dirty="0" smtClean="0"/>
              <a:t> </a:t>
            </a:r>
            <a:r>
              <a:rPr lang="it-IT" dirty="0" err="1" smtClean="0"/>
              <a:t>identifiers</a:t>
            </a:r>
            <a:r>
              <a:rPr lang="it-IT" dirty="0" smtClean="0"/>
              <a:t>. </a:t>
            </a:r>
            <a:r>
              <a:rPr lang="it-IT" dirty="0" err="1" smtClean="0"/>
              <a:t>Reference</a:t>
            </a:r>
            <a:r>
              <a:rPr lang="it-IT" dirty="0" smtClean="0"/>
              <a:t> </a:t>
            </a:r>
            <a:r>
              <a:rPr lang="it-IT" dirty="0" err="1" smtClean="0"/>
              <a:t>to</a:t>
            </a:r>
            <a:r>
              <a:rPr lang="it-IT" dirty="0" smtClean="0"/>
              <a:t> </a:t>
            </a:r>
            <a:r>
              <a:rPr lang="it-IT" dirty="0" err="1" smtClean="0"/>
              <a:t>node</a:t>
            </a:r>
            <a:r>
              <a:rPr lang="it-IT" dirty="0" smtClean="0"/>
              <a:t> </a:t>
            </a:r>
            <a:r>
              <a:rPr lang="it-IT" dirty="0" err="1" smtClean="0"/>
              <a:t>Ids</a:t>
            </a:r>
            <a:r>
              <a:rPr lang="it-IT" dirty="0" smtClean="0"/>
              <a:t> can </a:t>
            </a:r>
            <a:r>
              <a:rPr lang="it-IT" dirty="0" err="1" smtClean="0"/>
              <a:t>then</a:t>
            </a:r>
            <a:r>
              <a:rPr lang="it-IT" dirty="0" smtClean="0"/>
              <a:t> </a:t>
            </a:r>
            <a:r>
              <a:rPr lang="it-IT" dirty="0" err="1" smtClean="0"/>
              <a:t>be</a:t>
            </a:r>
            <a:r>
              <a:rPr lang="it-IT" dirty="0" smtClean="0"/>
              <a:t> </a:t>
            </a:r>
            <a:r>
              <a:rPr lang="it-IT" dirty="0" err="1" smtClean="0"/>
              <a:t>added</a:t>
            </a:r>
            <a:r>
              <a:rPr lang="it-IT" dirty="0" smtClean="0"/>
              <a:t> </a:t>
            </a:r>
            <a:r>
              <a:rPr lang="it-IT" dirty="0" err="1" smtClean="0"/>
              <a:t>to</a:t>
            </a:r>
            <a:r>
              <a:rPr lang="it-IT" dirty="0" smtClean="0"/>
              <a:t> </a:t>
            </a:r>
            <a:r>
              <a:rPr lang="it-IT" dirty="0" err="1" smtClean="0"/>
              <a:t>guidelines</a:t>
            </a:r>
            <a:r>
              <a:rPr lang="it-IT" dirty="0" smtClean="0"/>
              <a:t> </a:t>
            </a:r>
            <a:r>
              <a:rPr lang="it-IT" dirty="0" err="1" smtClean="0"/>
              <a:t>as</a:t>
            </a:r>
            <a:r>
              <a:rPr lang="it-IT" dirty="0" smtClean="0"/>
              <a:t> XML </a:t>
            </a:r>
            <a:r>
              <a:rPr lang="it-IT" dirty="0" err="1" smtClean="0"/>
              <a:t>annotations</a:t>
            </a:r>
            <a:r>
              <a:rPr lang="it-IT" dirty="0" smtClean="0"/>
              <a:t> </a:t>
            </a:r>
            <a:r>
              <a:rPr lang="it-IT" dirty="0" err="1" smtClean="0"/>
              <a:t>to</a:t>
            </a:r>
            <a:r>
              <a:rPr lang="it-IT" dirty="0" smtClean="0"/>
              <a:t> </a:t>
            </a:r>
            <a:r>
              <a:rPr lang="it-IT" dirty="0" err="1" smtClean="0"/>
              <a:t>define</a:t>
            </a:r>
            <a:r>
              <a:rPr lang="it-IT" dirty="0" smtClean="0"/>
              <a:t> </a:t>
            </a:r>
            <a:r>
              <a:rPr lang="it-IT" dirty="0" err="1" smtClean="0"/>
              <a:t>versions</a:t>
            </a:r>
            <a:r>
              <a:rPr lang="it-IT" dirty="0" smtClean="0"/>
              <a:t> </a:t>
            </a:r>
            <a:r>
              <a:rPr lang="it-IT" dirty="0" err="1" smtClean="0"/>
              <a:t>with</a:t>
            </a:r>
            <a:r>
              <a:rPr lang="it-IT" dirty="0" smtClean="0"/>
              <a:t> </a:t>
            </a:r>
            <a:r>
              <a:rPr lang="it-IT" dirty="0" err="1" smtClean="0"/>
              <a:t>different</a:t>
            </a:r>
            <a:r>
              <a:rPr lang="it-IT" dirty="0" smtClean="0"/>
              <a:t> </a:t>
            </a:r>
            <a:r>
              <a:rPr lang="it-IT" dirty="0" err="1" smtClean="0"/>
              <a:t>applicability</a:t>
            </a:r>
            <a:r>
              <a:rPr lang="it-IT" dirty="0" smtClean="0"/>
              <a:t>.</a:t>
            </a:r>
          </a:p>
        </p:txBody>
      </p:sp>
      <p:sp>
        <p:nvSpPr>
          <p:cNvPr id="32772" name="Segnaposto numero diapositiva 3"/>
          <p:cNvSpPr>
            <a:spLocks noGrp="1"/>
          </p:cNvSpPr>
          <p:nvPr>
            <p:ph type="sldNum" sz="quarter" idx="5"/>
          </p:nvPr>
        </p:nvSpPr>
        <p:spPr>
          <a:noFill/>
        </p:spPr>
        <p:txBody>
          <a:bodyPr/>
          <a:lstStyle/>
          <a:p>
            <a:fld id="{5FEC5BE3-A9D9-413B-A73E-F8C4D852C087}" type="slidenum">
              <a:rPr lang="it-IT" smtClean="0"/>
              <a:pPr/>
              <a:t>10</a:t>
            </a:fld>
            <a:endParaRPr 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immagine diapositiva 1"/>
          <p:cNvSpPr>
            <a:spLocks noGrp="1" noRot="1" noChangeAspect="1" noTextEdit="1"/>
          </p:cNvSpPr>
          <p:nvPr>
            <p:ph type="sldImg"/>
          </p:nvPr>
        </p:nvSpPr>
        <p:spPr>
          <a:xfrm>
            <a:off x="917575" y="744538"/>
            <a:ext cx="4962525" cy="3722687"/>
          </a:xfrm>
          <a:ln/>
        </p:spPr>
      </p:sp>
      <p:sp>
        <p:nvSpPr>
          <p:cNvPr id="33795" name="Segnaposto note 2"/>
          <p:cNvSpPr>
            <a:spLocks noGrp="1"/>
          </p:cNvSpPr>
          <p:nvPr>
            <p:ph type="body" idx="1"/>
          </p:nvPr>
        </p:nvSpPr>
        <p:spPr>
          <a:noFill/>
          <a:ln/>
        </p:spPr>
        <p:txBody>
          <a:bodyPr/>
          <a:lstStyle/>
          <a:p>
            <a:r>
              <a:rPr lang="it-IT" dirty="0" smtClean="0"/>
              <a:t>In the XML </a:t>
            </a:r>
            <a:r>
              <a:rPr lang="it-IT" dirty="0" err="1" smtClean="0"/>
              <a:t>structure</a:t>
            </a:r>
            <a:r>
              <a:rPr lang="it-IT" dirty="0" smtClean="0"/>
              <a:t> </a:t>
            </a:r>
            <a:r>
              <a:rPr lang="it-IT" dirty="0" err="1" smtClean="0"/>
              <a:t>of</a:t>
            </a:r>
            <a:r>
              <a:rPr lang="it-IT" dirty="0" smtClean="0"/>
              <a:t> </a:t>
            </a:r>
            <a:r>
              <a:rPr lang="it-IT" dirty="0" err="1" smtClean="0"/>
              <a:t>guidelines</a:t>
            </a:r>
            <a:r>
              <a:rPr lang="it-IT" dirty="0" smtClean="0"/>
              <a:t>, </a:t>
            </a:r>
            <a:r>
              <a:rPr lang="it-IT" dirty="0" err="1" smtClean="0"/>
              <a:t>applicability</a:t>
            </a:r>
            <a:r>
              <a:rPr lang="it-IT" dirty="0" smtClean="0"/>
              <a:t> </a:t>
            </a:r>
            <a:r>
              <a:rPr lang="it-IT" dirty="0" err="1" smtClean="0"/>
              <a:t>is</a:t>
            </a:r>
            <a:r>
              <a:rPr lang="it-IT" dirty="0" smtClean="0"/>
              <a:t> </a:t>
            </a:r>
            <a:r>
              <a:rPr lang="it-IT" dirty="0" err="1" smtClean="0"/>
              <a:t>inherited</a:t>
            </a:r>
            <a:r>
              <a:rPr lang="it-IT" dirty="0" smtClean="0"/>
              <a:t> </a:t>
            </a:r>
            <a:r>
              <a:rPr lang="it-IT" dirty="0" err="1" smtClean="0"/>
              <a:t>by</a:t>
            </a:r>
            <a:r>
              <a:rPr lang="it-IT" dirty="0" smtClean="0"/>
              <a:t> </a:t>
            </a:r>
            <a:r>
              <a:rPr lang="it-IT" dirty="0" err="1" smtClean="0"/>
              <a:t>descendant</a:t>
            </a:r>
            <a:r>
              <a:rPr lang="it-IT" dirty="0" smtClean="0"/>
              <a:t> </a:t>
            </a:r>
            <a:r>
              <a:rPr lang="it-IT" dirty="0" err="1" smtClean="0"/>
              <a:t>nodes</a:t>
            </a:r>
            <a:r>
              <a:rPr lang="it-IT" dirty="0" smtClean="0"/>
              <a:t> </a:t>
            </a:r>
            <a:r>
              <a:rPr lang="it-IT" dirty="0" err="1" smtClean="0"/>
              <a:t>unless</a:t>
            </a:r>
            <a:r>
              <a:rPr lang="it-IT" dirty="0" smtClean="0"/>
              <a:t> </a:t>
            </a:r>
            <a:r>
              <a:rPr lang="it-IT" dirty="0" err="1" smtClean="0"/>
              <a:t>locally</a:t>
            </a:r>
            <a:r>
              <a:rPr lang="it-IT" dirty="0" smtClean="0"/>
              <a:t> </a:t>
            </a:r>
            <a:r>
              <a:rPr lang="it-IT" dirty="0" err="1" smtClean="0"/>
              <a:t>extended</a:t>
            </a:r>
            <a:r>
              <a:rPr lang="it-IT" dirty="0" smtClean="0"/>
              <a:t> or </a:t>
            </a:r>
            <a:r>
              <a:rPr lang="it-IT" dirty="0" err="1" smtClean="0"/>
              <a:t>restricted</a:t>
            </a:r>
            <a:r>
              <a:rPr lang="it-IT" dirty="0" smtClean="0"/>
              <a:t>.</a:t>
            </a:r>
          </a:p>
          <a:p>
            <a:r>
              <a:rPr lang="it-IT" dirty="0" err="1" smtClean="0"/>
              <a:t>For</a:t>
            </a:r>
            <a:r>
              <a:rPr lang="it-IT" dirty="0" smtClean="0"/>
              <a:t> </a:t>
            </a:r>
            <a:r>
              <a:rPr lang="it-IT" dirty="0" err="1" smtClean="0"/>
              <a:t>example</a:t>
            </a:r>
            <a:r>
              <a:rPr lang="it-IT" dirty="0" smtClean="0"/>
              <a:t>, </a:t>
            </a:r>
            <a:r>
              <a:rPr lang="it-IT" dirty="0" err="1" smtClean="0"/>
              <a:t>section</a:t>
            </a:r>
            <a:r>
              <a:rPr lang="it-IT" dirty="0" smtClean="0"/>
              <a:t> 1 </a:t>
            </a:r>
            <a:r>
              <a:rPr lang="it-IT" dirty="0" err="1" smtClean="0"/>
              <a:t>is</a:t>
            </a:r>
            <a:r>
              <a:rPr lang="it-IT" dirty="0" smtClean="0"/>
              <a:t> </a:t>
            </a:r>
            <a:r>
              <a:rPr lang="it-IT" dirty="0" err="1" smtClean="0"/>
              <a:t>applicable</a:t>
            </a:r>
            <a:r>
              <a:rPr lang="it-IT" dirty="0" smtClean="0"/>
              <a:t> </a:t>
            </a:r>
            <a:r>
              <a:rPr lang="it-IT" dirty="0" err="1" smtClean="0"/>
              <a:t>to</a:t>
            </a:r>
            <a:r>
              <a:rPr lang="it-IT" dirty="0" smtClean="0"/>
              <a:t> </a:t>
            </a:r>
            <a:r>
              <a:rPr lang="it-IT" dirty="0" err="1" smtClean="0"/>
              <a:t>class</a:t>
            </a:r>
            <a:r>
              <a:rPr lang="it-IT" dirty="0" smtClean="0"/>
              <a:t> 3, </a:t>
            </a:r>
            <a:r>
              <a:rPr lang="it-IT" dirty="0" err="1" smtClean="0"/>
              <a:t>that</a:t>
            </a:r>
            <a:r>
              <a:rPr lang="it-IT" dirty="0" smtClean="0"/>
              <a:t> </a:t>
            </a:r>
            <a:r>
              <a:rPr lang="it-IT" dirty="0" err="1" smtClean="0"/>
              <a:t>is</a:t>
            </a:r>
            <a:r>
              <a:rPr lang="it-IT" dirty="0" smtClean="0"/>
              <a:t> </a:t>
            </a:r>
            <a:r>
              <a:rPr lang="it-IT" dirty="0" err="1" smtClean="0"/>
              <a:t>myocardial</a:t>
            </a:r>
            <a:r>
              <a:rPr lang="it-IT" baseline="0" dirty="0" smtClean="0"/>
              <a:t> ischemia </a:t>
            </a:r>
            <a:r>
              <a:rPr lang="it-IT" baseline="0" dirty="0" err="1" smtClean="0"/>
              <a:t>patients</a:t>
            </a:r>
            <a:r>
              <a:rPr lang="it-IT" dirty="0" smtClean="0"/>
              <a:t>, </a:t>
            </a:r>
            <a:r>
              <a:rPr lang="it-IT" dirty="0" err="1" smtClean="0"/>
              <a:t>an</a:t>
            </a:r>
            <a:r>
              <a:rPr lang="it-IT" dirty="0" smtClean="0"/>
              <a:t> </a:t>
            </a:r>
            <a:r>
              <a:rPr lang="it-IT" dirty="0" err="1" smtClean="0"/>
              <a:t>to</a:t>
            </a:r>
            <a:r>
              <a:rPr lang="it-IT" dirty="0" smtClean="0"/>
              <a:t> </a:t>
            </a:r>
            <a:r>
              <a:rPr lang="it-IT" dirty="0" err="1" smtClean="0"/>
              <a:t>all</a:t>
            </a:r>
            <a:r>
              <a:rPr lang="it-IT" dirty="0" smtClean="0"/>
              <a:t> </a:t>
            </a:r>
            <a:r>
              <a:rPr lang="it-IT" dirty="0" err="1" smtClean="0"/>
              <a:t>its</a:t>
            </a:r>
            <a:r>
              <a:rPr lang="it-IT" dirty="0" smtClean="0"/>
              <a:t> </a:t>
            </a:r>
            <a:r>
              <a:rPr lang="it-IT" dirty="0" err="1" smtClean="0"/>
              <a:t>subclasses</a:t>
            </a:r>
            <a:r>
              <a:rPr lang="it-IT" dirty="0" smtClean="0"/>
              <a:t>. </a:t>
            </a:r>
            <a:r>
              <a:rPr lang="it-IT" dirty="0" err="1" smtClean="0"/>
              <a:t>Its</a:t>
            </a:r>
            <a:r>
              <a:rPr lang="it-IT" dirty="0" smtClean="0"/>
              <a:t> first </a:t>
            </a:r>
            <a:r>
              <a:rPr lang="it-IT" dirty="0" err="1" smtClean="0"/>
              <a:t>paragraph</a:t>
            </a:r>
            <a:r>
              <a:rPr lang="it-IT" dirty="0" smtClean="0"/>
              <a:t> </a:t>
            </a:r>
            <a:r>
              <a:rPr lang="it-IT" dirty="0" err="1" smtClean="0"/>
              <a:t>is</a:t>
            </a:r>
            <a:r>
              <a:rPr lang="it-IT" dirty="0" smtClean="0"/>
              <a:t> </a:t>
            </a:r>
            <a:r>
              <a:rPr lang="it-IT" dirty="0" err="1" smtClean="0"/>
              <a:t>applicable</a:t>
            </a:r>
            <a:r>
              <a:rPr lang="it-IT" dirty="0" smtClean="0"/>
              <a:t> </a:t>
            </a:r>
            <a:r>
              <a:rPr lang="it-IT" dirty="0" err="1" smtClean="0"/>
              <a:t>to</a:t>
            </a:r>
            <a:r>
              <a:rPr lang="it-IT" dirty="0" smtClean="0"/>
              <a:t> </a:t>
            </a:r>
            <a:r>
              <a:rPr lang="it-IT" dirty="0" err="1" smtClean="0"/>
              <a:t>class</a:t>
            </a:r>
            <a:r>
              <a:rPr lang="it-IT" dirty="0" smtClean="0"/>
              <a:t> 4, </a:t>
            </a:r>
            <a:r>
              <a:rPr lang="it-IT" dirty="0" err="1" smtClean="0"/>
              <a:t>which</a:t>
            </a:r>
            <a:r>
              <a:rPr lang="it-IT" dirty="0" smtClean="0"/>
              <a:t> </a:t>
            </a:r>
            <a:r>
              <a:rPr lang="it-IT" dirty="0" err="1" smtClean="0"/>
              <a:t>is</a:t>
            </a:r>
            <a:r>
              <a:rPr lang="it-IT" dirty="0" smtClean="0"/>
              <a:t> a </a:t>
            </a:r>
            <a:r>
              <a:rPr lang="it-IT" dirty="0" err="1" smtClean="0"/>
              <a:t>restriction</a:t>
            </a:r>
            <a:r>
              <a:rPr lang="it-IT" dirty="0" smtClean="0"/>
              <a:t>, </a:t>
            </a:r>
            <a:r>
              <a:rPr lang="it-IT" dirty="0" err="1" smtClean="0"/>
              <a:t>whereas</a:t>
            </a:r>
            <a:r>
              <a:rPr lang="it-IT" dirty="0" smtClean="0"/>
              <a:t> </a:t>
            </a:r>
            <a:r>
              <a:rPr lang="it-IT" dirty="0" err="1" smtClean="0"/>
              <a:t>its</a:t>
            </a:r>
            <a:r>
              <a:rPr lang="it-IT" dirty="0" smtClean="0"/>
              <a:t> </a:t>
            </a:r>
            <a:r>
              <a:rPr lang="it-IT" dirty="0" err="1" smtClean="0"/>
              <a:t>second</a:t>
            </a:r>
            <a:r>
              <a:rPr lang="it-IT" dirty="0" smtClean="0"/>
              <a:t> </a:t>
            </a:r>
            <a:r>
              <a:rPr lang="it-IT" dirty="0" err="1" smtClean="0"/>
              <a:t>paragraph</a:t>
            </a:r>
            <a:r>
              <a:rPr lang="it-IT" dirty="0" smtClean="0"/>
              <a:t> </a:t>
            </a:r>
            <a:r>
              <a:rPr lang="it-IT" dirty="0" err="1" smtClean="0"/>
              <a:t>is</a:t>
            </a:r>
            <a:r>
              <a:rPr lang="it-IT" dirty="0" smtClean="0"/>
              <a:t> </a:t>
            </a:r>
            <a:r>
              <a:rPr lang="it-IT" dirty="0" err="1" smtClean="0"/>
              <a:t>applicable</a:t>
            </a:r>
            <a:r>
              <a:rPr lang="it-IT" dirty="0" smtClean="0"/>
              <a:t> </a:t>
            </a:r>
            <a:r>
              <a:rPr lang="it-IT" dirty="0" err="1" smtClean="0"/>
              <a:t>to</a:t>
            </a:r>
            <a:r>
              <a:rPr lang="it-IT" dirty="0" smtClean="0"/>
              <a:t> </a:t>
            </a:r>
            <a:r>
              <a:rPr lang="it-IT" dirty="0" err="1" smtClean="0"/>
              <a:t>class</a:t>
            </a:r>
            <a:r>
              <a:rPr lang="it-IT" dirty="0" smtClean="0"/>
              <a:t> 3 </a:t>
            </a:r>
            <a:r>
              <a:rPr lang="it-IT" dirty="0" err="1" smtClean="0"/>
              <a:t>by</a:t>
            </a:r>
            <a:r>
              <a:rPr lang="it-IT" dirty="0" smtClean="0"/>
              <a:t> </a:t>
            </a:r>
            <a:r>
              <a:rPr lang="it-IT" dirty="0" err="1" smtClean="0"/>
              <a:t>inheritance</a:t>
            </a:r>
            <a:r>
              <a:rPr lang="it-IT" dirty="0" smtClean="0"/>
              <a:t> </a:t>
            </a:r>
            <a:r>
              <a:rPr lang="it-IT" dirty="0" err="1" smtClean="0"/>
              <a:t>but</a:t>
            </a:r>
            <a:r>
              <a:rPr lang="it-IT" dirty="0" smtClean="0"/>
              <a:t> </a:t>
            </a:r>
            <a:r>
              <a:rPr lang="it-IT" dirty="0" err="1" smtClean="0"/>
              <a:t>also</a:t>
            </a:r>
            <a:r>
              <a:rPr lang="it-IT" dirty="0" smtClean="0"/>
              <a:t> </a:t>
            </a:r>
            <a:r>
              <a:rPr lang="it-IT" dirty="0" err="1" smtClean="0"/>
              <a:t>to</a:t>
            </a:r>
            <a:r>
              <a:rPr lang="it-IT" dirty="0" smtClean="0"/>
              <a:t> </a:t>
            </a:r>
            <a:r>
              <a:rPr lang="it-IT" dirty="0" err="1" smtClean="0"/>
              <a:t>class</a:t>
            </a:r>
            <a:r>
              <a:rPr lang="it-IT" dirty="0" smtClean="0"/>
              <a:t> 8 </a:t>
            </a:r>
            <a:r>
              <a:rPr lang="it-IT" dirty="0" err="1" smtClean="0"/>
              <a:t>by</a:t>
            </a:r>
            <a:r>
              <a:rPr lang="it-IT" dirty="0" smtClean="0"/>
              <a:t> </a:t>
            </a:r>
            <a:r>
              <a:rPr lang="it-IT" dirty="0" err="1" smtClean="0"/>
              <a:t>redefinition</a:t>
            </a:r>
            <a:r>
              <a:rPr lang="it-IT" dirty="0" smtClean="0"/>
              <a:t>, </a:t>
            </a:r>
            <a:r>
              <a:rPr lang="it-IT" dirty="0" err="1" smtClean="0"/>
              <a:t>which</a:t>
            </a:r>
            <a:r>
              <a:rPr lang="it-IT" dirty="0" smtClean="0"/>
              <a:t> </a:t>
            </a:r>
            <a:r>
              <a:rPr lang="it-IT" dirty="0" err="1" smtClean="0"/>
              <a:t>is</a:t>
            </a:r>
            <a:r>
              <a:rPr lang="it-IT" dirty="0" smtClean="0"/>
              <a:t> </a:t>
            </a:r>
            <a:r>
              <a:rPr lang="it-IT" dirty="0" err="1" smtClean="0"/>
              <a:t>an</a:t>
            </a:r>
            <a:r>
              <a:rPr lang="it-IT" dirty="0" smtClean="0"/>
              <a:t> </a:t>
            </a:r>
            <a:r>
              <a:rPr lang="it-IT" dirty="0" err="1" smtClean="0"/>
              <a:t>extension</a:t>
            </a:r>
            <a:r>
              <a:rPr lang="it-IT" dirty="0" smtClean="0"/>
              <a:t>.</a:t>
            </a:r>
          </a:p>
        </p:txBody>
      </p:sp>
      <p:sp>
        <p:nvSpPr>
          <p:cNvPr id="33796" name="Segnaposto numero diapositiva 3"/>
          <p:cNvSpPr>
            <a:spLocks noGrp="1"/>
          </p:cNvSpPr>
          <p:nvPr>
            <p:ph type="sldNum" sz="quarter" idx="5"/>
          </p:nvPr>
        </p:nvSpPr>
        <p:spPr>
          <a:noFill/>
        </p:spPr>
        <p:txBody>
          <a:bodyPr/>
          <a:lstStyle/>
          <a:p>
            <a:fld id="{AE774BC8-9BD8-4266-861D-5B1676009AD4}" type="slidenum">
              <a:rPr lang="it-IT" smtClean="0"/>
              <a:pPr/>
              <a:t>11</a:t>
            </a:fld>
            <a:endParaRPr 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immagine diapositiva 1"/>
          <p:cNvSpPr>
            <a:spLocks noGrp="1" noRot="1" noChangeAspect="1" noTextEdit="1"/>
          </p:cNvSpPr>
          <p:nvPr>
            <p:ph type="sldImg"/>
          </p:nvPr>
        </p:nvSpPr>
        <p:spPr>
          <a:xfrm>
            <a:off x="917575" y="744538"/>
            <a:ext cx="4962525" cy="3722687"/>
          </a:xfrm>
          <a:ln/>
        </p:spPr>
      </p:sp>
      <p:sp>
        <p:nvSpPr>
          <p:cNvPr id="35843" name="Segnaposto note 2"/>
          <p:cNvSpPr>
            <a:spLocks noGrp="1"/>
          </p:cNvSpPr>
          <p:nvPr>
            <p:ph type="body" idx="1"/>
          </p:nvPr>
        </p:nvSpPr>
        <p:spPr>
          <a:noFill/>
          <a:ln/>
        </p:spPr>
        <p:txBody>
          <a:bodyPr/>
          <a:lstStyle/>
          <a:p>
            <a:r>
              <a:rPr lang="it-IT" dirty="0" smtClean="0"/>
              <a:t>As </a:t>
            </a:r>
            <a:r>
              <a:rPr lang="it-IT" dirty="0" err="1" smtClean="0"/>
              <a:t>an</a:t>
            </a:r>
            <a:r>
              <a:rPr lang="it-IT" dirty="0" smtClean="0"/>
              <a:t> </a:t>
            </a:r>
            <a:r>
              <a:rPr lang="it-IT" dirty="0" err="1" smtClean="0"/>
              <a:t>example</a:t>
            </a:r>
            <a:r>
              <a:rPr lang="it-IT" dirty="0" smtClean="0"/>
              <a:t> </a:t>
            </a:r>
            <a:r>
              <a:rPr lang="it-IT" dirty="0" err="1" smtClean="0"/>
              <a:t>of</a:t>
            </a:r>
            <a:r>
              <a:rPr lang="it-IT" dirty="0" smtClean="0"/>
              <a:t> </a:t>
            </a:r>
            <a:r>
              <a:rPr lang="it-IT" dirty="0" err="1" smtClean="0"/>
              <a:t>query</a:t>
            </a:r>
            <a:r>
              <a:rPr lang="it-IT" dirty="0" smtClean="0"/>
              <a:t> </a:t>
            </a:r>
            <a:r>
              <a:rPr lang="it-IT" dirty="0" err="1" smtClean="0"/>
              <a:t>that</a:t>
            </a:r>
            <a:r>
              <a:rPr lang="it-IT" dirty="0" smtClean="0"/>
              <a:t> can </a:t>
            </a:r>
            <a:r>
              <a:rPr lang="it-IT" dirty="0" err="1" smtClean="0"/>
              <a:t>be</a:t>
            </a:r>
            <a:r>
              <a:rPr lang="it-IT" dirty="0" smtClean="0"/>
              <a:t> </a:t>
            </a:r>
            <a:r>
              <a:rPr lang="it-IT" dirty="0" err="1" smtClean="0"/>
              <a:t>executed</a:t>
            </a:r>
            <a:r>
              <a:rPr lang="it-IT" dirty="0" smtClean="0"/>
              <a:t>, </a:t>
            </a:r>
            <a:r>
              <a:rPr lang="it-IT" dirty="0" err="1" smtClean="0"/>
              <a:t>we</a:t>
            </a:r>
            <a:r>
              <a:rPr lang="it-IT" dirty="0" smtClean="0"/>
              <a:t> assume a </a:t>
            </a:r>
            <a:r>
              <a:rPr lang="it-IT" dirty="0" err="1" smtClean="0"/>
              <a:t>physician</a:t>
            </a:r>
            <a:r>
              <a:rPr lang="it-IT" dirty="0" smtClean="0"/>
              <a:t> </a:t>
            </a:r>
            <a:r>
              <a:rPr lang="it-IT" dirty="0" err="1" smtClean="0"/>
              <a:t>using</a:t>
            </a:r>
            <a:r>
              <a:rPr lang="it-IT" dirty="0" smtClean="0"/>
              <a:t> the system </a:t>
            </a:r>
            <a:r>
              <a:rPr lang="it-IT" dirty="0" err="1" smtClean="0"/>
              <a:t>is</a:t>
            </a:r>
            <a:r>
              <a:rPr lang="it-IT" dirty="0" smtClean="0"/>
              <a:t> </a:t>
            </a:r>
            <a:r>
              <a:rPr lang="it-IT" dirty="0" err="1" smtClean="0"/>
              <a:t>looking</a:t>
            </a:r>
            <a:r>
              <a:rPr lang="it-IT" dirty="0" smtClean="0"/>
              <a:t> </a:t>
            </a:r>
            <a:r>
              <a:rPr lang="it-IT" dirty="0" err="1" smtClean="0"/>
              <a:t>for</a:t>
            </a:r>
            <a:r>
              <a:rPr lang="it-IT" dirty="0" smtClean="0"/>
              <a:t> </a:t>
            </a:r>
            <a:r>
              <a:rPr lang="it-IT" dirty="0" err="1" smtClean="0"/>
              <a:t>guidelines</a:t>
            </a:r>
            <a:r>
              <a:rPr lang="it-IT" baseline="0" dirty="0" smtClean="0"/>
              <a:t> </a:t>
            </a:r>
            <a:r>
              <a:rPr lang="it-IT" baseline="0" dirty="0" err="1" smtClean="0"/>
              <a:t>containing</a:t>
            </a:r>
            <a:r>
              <a:rPr lang="it-IT" baseline="0" dirty="0" smtClean="0"/>
              <a:t> the word “</a:t>
            </a:r>
            <a:r>
              <a:rPr lang="it-IT" baseline="0" dirty="0" err="1" smtClean="0"/>
              <a:t>anticoagulant</a:t>
            </a:r>
            <a:r>
              <a:rPr lang="it-IT" baseline="0" dirty="0" smtClean="0"/>
              <a:t>” in a </a:t>
            </a:r>
            <a:r>
              <a:rPr lang="it-IT" baseline="0" dirty="0" err="1" smtClean="0"/>
              <a:t>section</a:t>
            </a:r>
            <a:r>
              <a:rPr lang="it-IT" baseline="0" dirty="0" smtClean="0"/>
              <a:t> </a:t>
            </a:r>
            <a:r>
              <a:rPr lang="it-IT" baseline="0" dirty="0" err="1" smtClean="0"/>
              <a:t>title</a:t>
            </a:r>
            <a:r>
              <a:rPr lang="it-IT" baseline="0" dirty="0" smtClean="0"/>
              <a:t>, </a:t>
            </a:r>
            <a:r>
              <a:rPr lang="it-IT" baseline="0" dirty="0" err="1" smtClean="0"/>
              <a:t>which</a:t>
            </a:r>
            <a:r>
              <a:rPr lang="it-IT" baseline="0" dirty="0" smtClean="0"/>
              <a:t> </a:t>
            </a:r>
            <a:r>
              <a:rPr lang="it-IT" baseline="0" dirty="0" err="1" smtClean="0"/>
              <a:t>were</a:t>
            </a:r>
            <a:r>
              <a:rPr lang="it-IT" baseline="0" dirty="0" smtClean="0"/>
              <a:t> </a:t>
            </a:r>
            <a:r>
              <a:rPr lang="it-IT" baseline="0" dirty="0" err="1" smtClean="0"/>
              <a:t>valid</a:t>
            </a:r>
            <a:r>
              <a:rPr lang="it-IT" baseline="0" dirty="0" smtClean="0"/>
              <a:t> </a:t>
            </a:r>
            <a:r>
              <a:rPr lang="it-IT" baseline="0" dirty="0" err="1" smtClean="0"/>
              <a:t>between</a:t>
            </a:r>
            <a:r>
              <a:rPr lang="it-IT" baseline="0" dirty="0" smtClean="0"/>
              <a:t> 2007 and 2008 and </a:t>
            </a:r>
            <a:r>
              <a:rPr lang="it-IT" baseline="0" dirty="0" err="1" smtClean="0"/>
              <a:t>which</a:t>
            </a:r>
            <a:r>
              <a:rPr lang="it-IT" baseline="0" dirty="0" smtClean="0"/>
              <a:t> can </a:t>
            </a:r>
            <a:r>
              <a:rPr lang="it-IT" baseline="0" dirty="0" err="1" smtClean="0"/>
              <a:t>be</a:t>
            </a:r>
            <a:r>
              <a:rPr lang="it-IT" baseline="0" dirty="0" smtClean="0"/>
              <a:t> </a:t>
            </a:r>
            <a:r>
              <a:rPr lang="it-IT" baseline="0" dirty="0" err="1" smtClean="0"/>
              <a:t>applied</a:t>
            </a:r>
            <a:r>
              <a:rPr lang="it-IT" baseline="0" dirty="0" smtClean="0"/>
              <a:t> </a:t>
            </a:r>
            <a:r>
              <a:rPr lang="it-IT" baseline="0" dirty="0" err="1" smtClean="0"/>
              <a:t>to</a:t>
            </a:r>
            <a:r>
              <a:rPr lang="it-IT" baseline="0" dirty="0" smtClean="0"/>
              <a:t> a </a:t>
            </a:r>
            <a:r>
              <a:rPr lang="it-IT" baseline="0" dirty="0" err="1" smtClean="0"/>
              <a:t>patient</a:t>
            </a:r>
            <a:r>
              <a:rPr lang="it-IT" baseline="0" dirty="0" smtClean="0"/>
              <a:t> </a:t>
            </a:r>
            <a:r>
              <a:rPr lang="it-IT" baseline="0" dirty="0" err="1" smtClean="0"/>
              <a:t>suffering</a:t>
            </a:r>
            <a:r>
              <a:rPr lang="it-IT" baseline="0" dirty="0" smtClean="0"/>
              <a:t> </a:t>
            </a:r>
            <a:r>
              <a:rPr lang="it-IT" baseline="0" dirty="0" err="1" smtClean="0"/>
              <a:t>form</a:t>
            </a:r>
            <a:r>
              <a:rPr lang="it-IT" baseline="0" dirty="0" smtClean="0"/>
              <a:t> </a:t>
            </a:r>
            <a:r>
              <a:rPr lang="it-IT" baseline="0" dirty="0" err="1" smtClean="0"/>
              <a:t>unsable</a:t>
            </a:r>
            <a:r>
              <a:rPr lang="it-IT" baseline="0" dirty="0" smtClean="0"/>
              <a:t> angina.</a:t>
            </a:r>
          </a:p>
        </p:txBody>
      </p:sp>
      <p:sp>
        <p:nvSpPr>
          <p:cNvPr id="35844" name="Segnaposto numero diapositiva 3"/>
          <p:cNvSpPr>
            <a:spLocks noGrp="1"/>
          </p:cNvSpPr>
          <p:nvPr>
            <p:ph type="sldNum" sz="quarter" idx="5"/>
          </p:nvPr>
        </p:nvSpPr>
        <p:spPr>
          <a:noFill/>
        </p:spPr>
        <p:txBody>
          <a:bodyPr/>
          <a:lstStyle/>
          <a:p>
            <a:fld id="{C61C508E-3A1C-4295-A27A-1808CFF42DD3}" type="slidenum">
              <a:rPr lang="it-IT" smtClean="0"/>
              <a:pPr/>
              <a:t>12</a:t>
            </a:fld>
            <a:endParaRPr 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xfrm>
            <a:off x="917575" y="744538"/>
            <a:ext cx="4962525" cy="3722687"/>
          </a:xfrm>
          <a:ln/>
        </p:spPr>
      </p:sp>
      <p:sp>
        <p:nvSpPr>
          <p:cNvPr id="36867" name="Segnaposto note 2"/>
          <p:cNvSpPr>
            <a:spLocks noGrp="1"/>
          </p:cNvSpPr>
          <p:nvPr>
            <p:ph type="body" idx="1"/>
          </p:nvPr>
        </p:nvSpPr>
        <p:spPr>
          <a:noFill/>
          <a:ln/>
        </p:spPr>
        <p:txBody>
          <a:bodyPr/>
          <a:lstStyle/>
          <a:p>
            <a:r>
              <a:rPr lang="it-IT" dirty="0" err="1" smtClean="0"/>
              <a:t>Such</a:t>
            </a:r>
            <a:r>
              <a:rPr lang="it-IT" dirty="0" smtClean="0"/>
              <a:t> </a:t>
            </a:r>
            <a:r>
              <a:rPr lang="it-IT" dirty="0" err="1" smtClean="0"/>
              <a:t>constraints</a:t>
            </a:r>
            <a:r>
              <a:rPr lang="it-IT" dirty="0" smtClean="0"/>
              <a:t> can </a:t>
            </a:r>
            <a:r>
              <a:rPr lang="it-IT" dirty="0" err="1" smtClean="0"/>
              <a:t>all</a:t>
            </a:r>
            <a:r>
              <a:rPr lang="it-IT" dirty="0" smtClean="0"/>
              <a:t> </a:t>
            </a:r>
            <a:r>
              <a:rPr lang="it-IT" dirty="0" err="1" smtClean="0"/>
              <a:t>be</a:t>
            </a:r>
            <a:r>
              <a:rPr lang="it-IT" dirty="0" smtClean="0"/>
              <a:t> </a:t>
            </a:r>
            <a:r>
              <a:rPr lang="it-IT" dirty="0" err="1" smtClean="0"/>
              <a:t>expressed</a:t>
            </a:r>
            <a:r>
              <a:rPr lang="it-IT" dirty="0" smtClean="0"/>
              <a:t> in a </a:t>
            </a:r>
            <a:r>
              <a:rPr lang="it-IT" dirty="0" err="1" smtClean="0"/>
              <a:t>XQuery-like</a:t>
            </a:r>
            <a:r>
              <a:rPr lang="it-IT" dirty="0" smtClean="0"/>
              <a:t> statement </a:t>
            </a:r>
            <a:r>
              <a:rPr lang="it-IT" dirty="0" err="1" smtClean="0"/>
              <a:t>that</a:t>
            </a:r>
            <a:r>
              <a:rPr lang="it-IT" dirty="0" smtClean="0"/>
              <a:t> can </a:t>
            </a:r>
            <a:r>
              <a:rPr lang="it-IT" dirty="0" err="1" smtClean="0"/>
              <a:t>be</a:t>
            </a:r>
            <a:r>
              <a:rPr lang="it-IT" dirty="0" smtClean="0"/>
              <a:t> </a:t>
            </a:r>
            <a:r>
              <a:rPr lang="it-IT" dirty="0" err="1" smtClean="0"/>
              <a:t>executed</a:t>
            </a:r>
            <a:r>
              <a:rPr lang="it-IT" dirty="0" smtClean="0"/>
              <a:t> </a:t>
            </a:r>
            <a:r>
              <a:rPr lang="it-IT" dirty="0" err="1" smtClean="0"/>
              <a:t>by</a:t>
            </a:r>
            <a:r>
              <a:rPr lang="it-IT" dirty="0" smtClean="0"/>
              <a:t> </a:t>
            </a:r>
            <a:r>
              <a:rPr lang="it-IT" dirty="0" err="1" smtClean="0"/>
              <a:t>our</a:t>
            </a:r>
            <a:r>
              <a:rPr lang="it-IT" dirty="0" smtClean="0"/>
              <a:t> </a:t>
            </a:r>
            <a:r>
              <a:rPr lang="it-IT" dirty="0" err="1" smtClean="0"/>
              <a:t>personalization</a:t>
            </a:r>
            <a:r>
              <a:rPr lang="it-IT" dirty="0" smtClean="0"/>
              <a:t> </a:t>
            </a:r>
            <a:r>
              <a:rPr lang="it-IT" dirty="0" err="1" smtClean="0"/>
              <a:t>engine</a:t>
            </a:r>
            <a:r>
              <a:rPr lang="it-IT" dirty="0" smtClean="0"/>
              <a:t>.</a:t>
            </a:r>
          </a:p>
        </p:txBody>
      </p:sp>
      <p:sp>
        <p:nvSpPr>
          <p:cNvPr id="36868" name="Segnaposto numero diapositiva 3"/>
          <p:cNvSpPr>
            <a:spLocks noGrp="1"/>
          </p:cNvSpPr>
          <p:nvPr>
            <p:ph type="sldNum" sz="quarter" idx="5"/>
          </p:nvPr>
        </p:nvSpPr>
        <p:spPr>
          <a:noFill/>
        </p:spPr>
        <p:txBody>
          <a:bodyPr/>
          <a:lstStyle/>
          <a:p>
            <a:fld id="{0B59BBD8-9451-4F2C-B04D-2ABC7109C02A}" type="slidenum">
              <a:rPr lang="it-IT" smtClean="0"/>
              <a:pPr/>
              <a:t>13</a:t>
            </a:fld>
            <a:endParaRPr lang="it-I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a:xfrm>
            <a:off x="917575" y="744538"/>
            <a:ext cx="4962525" cy="3722687"/>
          </a:xfrm>
          <a:ln/>
        </p:spPr>
      </p:sp>
      <p:sp>
        <p:nvSpPr>
          <p:cNvPr id="34819" name="Segnaposto note 2"/>
          <p:cNvSpPr>
            <a:spLocks noGrp="1"/>
          </p:cNvSpPr>
          <p:nvPr>
            <p:ph type="body" idx="1"/>
          </p:nvPr>
        </p:nvSpPr>
        <p:spPr>
          <a:noFill/>
          <a:ln/>
        </p:spPr>
        <p:txBody>
          <a:bodyPr/>
          <a:lstStyle/>
          <a:p>
            <a:r>
              <a:rPr lang="it-IT" dirty="0" smtClean="0"/>
              <a:t>The </a:t>
            </a:r>
            <a:r>
              <a:rPr lang="it-IT" dirty="0" err="1" smtClean="0"/>
              <a:t>personalization</a:t>
            </a:r>
            <a:r>
              <a:rPr lang="it-IT" dirty="0" smtClean="0"/>
              <a:t> </a:t>
            </a:r>
            <a:r>
              <a:rPr lang="it-IT" dirty="0" err="1" smtClean="0"/>
              <a:t>engine</a:t>
            </a:r>
            <a:r>
              <a:rPr lang="it-IT" dirty="0" smtClean="0"/>
              <a:t> </a:t>
            </a:r>
            <a:r>
              <a:rPr lang="it-IT" dirty="0" err="1" smtClean="0"/>
              <a:t>is</a:t>
            </a:r>
            <a:r>
              <a:rPr lang="it-IT" dirty="0" smtClean="0"/>
              <a:t> a </a:t>
            </a:r>
            <a:r>
              <a:rPr lang="it-IT" dirty="0" err="1" smtClean="0"/>
              <a:t>powerful</a:t>
            </a:r>
            <a:r>
              <a:rPr lang="it-IT" dirty="0" smtClean="0"/>
              <a:t> </a:t>
            </a:r>
            <a:r>
              <a:rPr lang="it-IT" dirty="0" err="1" smtClean="0"/>
              <a:t>multi-version</a:t>
            </a:r>
            <a:r>
              <a:rPr lang="it-IT" dirty="0" smtClean="0"/>
              <a:t> XML </a:t>
            </a:r>
            <a:r>
              <a:rPr lang="it-IT" dirty="0" err="1" smtClean="0"/>
              <a:t>query</a:t>
            </a:r>
            <a:r>
              <a:rPr lang="it-IT" dirty="0" smtClean="0"/>
              <a:t> </a:t>
            </a:r>
            <a:r>
              <a:rPr lang="it-IT" dirty="0" err="1" smtClean="0"/>
              <a:t>processor</a:t>
            </a:r>
            <a:r>
              <a:rPr lang="it-IT" dirty="0" smtClean="0"/>
              <a:t> </a:t>
            </a:r>
            <a:r>
              <a:rPr lang="it-IT" dirty="0" err="1" smtClean="0"/>
              <a:t>implemented</a:t>
            </a:r>
            <a:r>
              <a:rPr lang="it-IT" dirty="0" smtClean="0"/>
              <a:t> in Java, </a:t>
            </a:r>
            <a:r>
              <a:rPr lang="it-IT" dirty="0" err="1" smtClean="0"/>
              <a:t>which</a:t>
            </a:r>
            <a:r>
              <a:rPr lang="it-IT" dirty="0" smtClean="0"/>
              <a:t> </a:t>
            </a:r>
            <a:r>
              <a:rPr lang="it-IT" dirty="0" err="1" smtClean="0"/>
              <a:t>is</a:t>
            </a:r>
            <a:r>
              <a:rPr lang="it-IT" dirty="0" smtClean="0"/>
              <a:t> </a:t>
            </a:r>
            <a:r>
              <a:rPr lang="it-IT" dirty="0" err="1" smtClean="0"/>
              <a:t>able</a:t>
            </a:r>
            <a:r>
              <a:rPr lang="it-IT" dirty="0" smtClean="0"/>
              <a:t> </a:t>
            </a:r>
            <a:r>
              <a:rPr lang="it-IT" dirty="0" err="1" smtClean="0"/>
              <a:t>to</a:t>
            </a:r>
            <a:r>
              <a:rPr lang="it-IT" dirty="0" smtClean="0"/>
              <a:t> </a:t>
            </a:r>
            <a:r>
              <a:rPr lang="it-IT" dirty="0" err="1" smtClean="0"/>
              <a:t>execute</a:t>
            </a:r>
            <a:r>
              <a:rPr lang="it-IT" dirty="0" smtClean="0"/>
              <a:t> </a:t>
            </a:r>
            <a:r>
              <a:rPr lang="it-IT" dirty="0" err="1" smtClean="0"/>
              <a:t>flexible</a:t>
            </a:r>
            <a:r>
              <a:rPr lang="it-IT" dirty="0" smtClean="0"/>
              <a:t> </a:t>
            </a:r>
            <a:r>
              <a:rPr lang="it-IT" dirty="0" err="1" smtClean="0"/>
              <a:t>user</a:t>
            </a:r>
            <a:r>
              <a:rPr lang="it-IT" dirty="0" smtClean="0"/>
              <a:t> </a:t>
            </a:r>
            <a:r>
              <a:rPr lang="it-IT" dirty="0" err="1" smtClean="0"/>
              <a:t>queries</a:t>
            </a:r>
            <a:r>
              <a:rPr lang="it-IT" dirty="0" smtClean="0"/>
              <a:t> </a:t>
            </a:r>
            <a:r>
              <a:rPr lang="it-IT" dirty="0" err="1" smtClean="0"/>
              <a:t>involving</a:t>
            </a:r>
            <a:r>
              <a:rPr lang="it-IT" dirty="0" smtClean="0"/>
              <a:t> </a:t>
            </a:r>
            <a:r>
              <a:rPr lang="it-IT" dirty="0" err="1" smtClean="0"/>
              <a:t>structural</a:t>
            </a:r>
            <a:r>
              <a:rPr lang="it-IT" dirty="0" smtClean="0"/>
              <a:t>, </a:t>
            </a:r>
            <a:r>
              <a:rPr lang="it-IT" dirty="0" err="1" smtClean="0"/>
              <a:t>textual</a:t>
            </a:r>
            <a:r>
              <a:rPr lang="it-IT" dirty="0" smtClean="0"/>
              <a:t>, </a:t>
            </a:r>
            <a:r>
              <a:rPr lang="it-IT" dirty="0" err="1" smtClean="0"/>
              <a:t>temporal</a:t>
            </a:r>
            <a:r>
              <a:rPr lang="it-IT" dirty="0" smtClean="0"/>
              <a:t> and </a:t>
            </a:r>
            <a:r>
              <a:rPr lang="it-IT" dirty="0" err="1" smtClean="0"/>
              <a:t>applicability</a:t>
            </a:r>
            <a:r>
              <a:rPr lang="it-IT" dirty="0" smtClean="0"/>
              <a:t> </a:t>
            </a:r>
            <a:r>
              <a:rPr lang="it-IT" dirty="0" err="1" smtClean="0"/>
              <a:t>constraints</a:t>
            </a:r>
            <a:r>
              <a:rPr lang="it-IT" dirty="0" smtClean="0"/>
              <a:t>. In </a:t>
            </a:r>
            <a:r>
              <a:rPr lang="it-IT" dirty="0" err="1" smtClean="0"/>
              <a:t>order</a:t>
            </a:r>
            <a:r>
              <a:rPr lang="it-IT" dirty="0" smtClean="0"/>
              <a:t> </a:t>
            </a:r>
            <a:r>
              <a:rPr lang="it-IT" dirty="0" err="1" smtClean="0"/>
              <a:t>to</a:t>
            </a:r>
            <a:r>
              <a:rPr lang="it-IT" dirty="0" smtClean="0"/>
              <a:t> </a:t>
            </a:r>
            <a:r>
              <a:rPr lang="it-IT" dirty="0" err="1" smtClean="0"/>
              <a:t>obtain</a:t>
            </a:r>
            <a:r>
              <a:rPr lang="it-IT" dirty="0" smtClean="0"/>
              <a:t> a high </a:t>
            </a:r>
            <a:r>
              <a:rPr lang="it-IT" dirty="0" err="1" smtClean="0"/>
              <a:t>query</a:t>
            </a:r>
            <a:r>
              <a:rPr lang="it-IT" dirty="0" smtClean="0"/>
              <a:t> </a:t>
            </a:r>
            <a:r>
              <a:rPr lang="it-IT" dirty="0" err="1" smtClean="0"/>
              <a:t>efficiency</a:t>
            </a:r>
            <a:r>
              <a:rPr lang="it-IT" dirty="0" smtClean="0"/>
              <a:t>, XML </a:t>
            </a:r>
            <a:r>
              <a:rPr lang="it-IT" dirty="0" err="1" smtClean="0"/>
              <a:t>guidelines</a:t>
            </a:r>
            <a:r>
              <a:rPr lang="it-IT" dirty="0" smtClean="0"/>
              <a:t> are </a:t>
            </a:r>
            <a:r>
              <a:rPr lang="it-IT" dirty="0" err="1" smtClean="0"/>
              <a:t>stored</a:t>
            </a:r>
            <a:r>
              <a:rPr lang="it-IT" dirty="0" smtClean="0"/>
              <a:t> in a </a:t>
            </a:r>
            <a:r>
              <a:rPr lang="it-IT" dirty="0" err="1" smtClean="0"/>
              <a:t>partitioned</a:t>
            </a:r>
            <a:r>
              <a:rPr lang="it-IT" dirty="0" smtClean="0"/>
              <a:t> way and the </a:t>
            </a:r>
            <a:r>
              <a:rPr lang="it-IT" dirty="0" err="1" smtClean="0"/>
              <a:t>engine</a:t>
            </a:r>
            <a:r>
              <a:rPr lang="it-IT" dirty="0" smtClean="0"/>
              <a:t> </a:t>
            </a:r>
            <a:r>
              <a:rPr lang="it-IT" dirty="0" err="1" smtClean="0"/>
              <a:t>exploits</a:t>
            </a:r>
            <a:r>
              <a:rPr lang="it-IT" dirty="0" smtClean="0"/>
              <a:t> </a:t>
            </a:r>
            <a:r>
              <a:rPr lang="it-IT" dirty="0" err="1" smtClean="0"/>
              <a:t>ad-hoc</a:t>
            </a:r>
            <a:r>
              <a:rPr lang="it-IT" dirty="0" smtClean="0"/>
              <a:t> </a:t>
            </a:r>
            <a:r>
              <a:rPr lang="it-IT" dirty="0" err="1" smtClean="0"/>
              <a:t>structural</a:t>
            </a:r>
            <a:r>
              <a:rPr lang="it-IT" dirty="0" smtClean="0"/>
              <a:t> join </a:t>
            </a:r>
            <a:r>
              <a:rPr lang="it-IT" dirty="0" err="1" smtClean="0"/>
              <a:t>algorithms</a:t>
            </a:r>
            <a:r>
              <a:rPr lang="it-IT" dirty="0" smtClean="0"/>
              <a:t>. </a:t>
            </a:r>
            <a:r>
              <a:rPr lang="it-IT" dirty="0" err="1" smtClean="0"/>
              <a:t>Giudelines</a:t>
            </a:r>
            <a:r>
              <a:rPr lang="it-IT" dirty="0" smtClean="0"/>
              <a:t> </a:t>
            </a:r>
            <a:r>
              <a:rPr lang="it-IT" dirty="0" err="1" smtClean="0"/>
              <a:t>satisfying</a:t>
            </a:r>
            <a:r>
              <a:rPr lang="it-IT" dirty="0" smtClean="0"/>
              <a:t> the </a:t>
            </a:r>
            <a:r>
              <a:rPr lang="it-IT" dirty="0" err="1" smtClean="0"/>
              <a:t>query</a:t>
            </a:r>
            <a:r>
              <a:rPr lang="it-IT" dirty="0" smtClean="0"/>
              <a:t> </a:t>
            </a:r>
            <a:r>
              <a:rPr lang="it-IT" dirty="0" err="1" smtClean="0"/>
              <a:t>constraints</a:t>
            </a:r>
            <a:r>
              <a:rPr lang="it-IT" dirty="0" smtClean="0"/>
              <a:t> are </a:t>
            </a:r>
            <a:r>
              <a:rPr lang="it-IT" dirty="0" err="1" smtClean="0"/>
              <a:t>retrieved</a:t>
            </a:r>
            <a:r>
              <a:rPr lang="it-IT" dirty="0" smtClean="0"/>
              <a:t> and </a:t>
            </a:r>
            <a:r>
              <a:rPr lang="it-IT" dirty="0" err="1" smtClean="0"/>
              <a:t>assembled</a:t>
            </a:r>
            <a:r>
              <a:rPr lang="it-IT" dirty="0" smtClean="0"/>
              <a:t> </a:t>
            </a:r>
            <a:r>
              <a:rPr lang="it-IT" dirty="0" err="1" smtClean="0"/>
              <a:t>on-the-fly</a:t>
            </a:r>
            <a:r>
              <a:rPr lang="it-IT" dirty="0" smtClean="0"/>
              <a:t> </a:t>
            </a:r>
            <a:r>
              <a:rPr lang="it-IT" dirty="0" err="1" smtClean="0"/>
              <a:t>to</a:t>
            </a:r>
            <a:r>
              <a:rPr lang="it-IT" dirty="0" smtClean="0"/>
              <a:t> produce the </a:t>
            </a:r>
            <a:r>
              <a:rPr lang="it-IT" dirty="0" err="1" smtClean="0"/>
              <a:t>desired</a:t>
            </a:r>
            <a:r>
              <a:rPr lang="it-IT" dirty="0" smtClean="0"/>
              <a:t> </a:t>
            </a:r>
            <a:r>
              <a:rPr lang="it-IT" dirty="0" err="1" smtClean="0"/>
              <a:t>personalized</a:t>
            </a:r>
            <a:r>
              <a:rPr lang="it-IT" dirty="0" smtClean="0"/>
              <a:t> </a:t>
            </a:r>
            <a:r>
              <a:rPr lang="it-IT" dirty="0" err="1" smtClean="0"/>
              <a:t>versions</a:t>
            </a:r>
            <a:r>
              <a:rPr lang="it-IT" dirty="0" smtClean="0"/>
              <a:t>.</a:t>
            </a:r>
          </a:p>
        </p:txBody>
      </p:sp>
      <p:sp>
        <p:nvSpPr>
          <p:cNvPr id="34820" name="Segnaposto numero diapositiva 3"/>
          <p:cNvSpPr>
            <a:spLocks noGrp="1"/>
          </p:cNvSpPr>
          <p:nvPr>
            <p:ph type="sldNum" sz="quarter" idx="5"/>
          </p:nvPr>
        </p:nvSpPr>
        <p:spPr>
          <a:noFill/>
        </p:spPr>
        <p:txBody>
          <a:bodyPr/>
          <a:lstStyle/>
          <a:p>
            <a:fld id="{0ED8BBEA-9349-442C-8CEF-786040236429}" type="slidenum">
              <a:rPr lang="it-IT" smtClean="0"/>
              <a:pPr/>
              <a:t>14</a:t>
            </a:fld>
            <a:endParaRPr 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smtClean="0"/>
              <a:t>An </a:t>
            </a:r>
            <a:r>
              <a:rPr lang="it-IT" dirty="0" err="1" smtClean="0"/>
              <a:t>important</a:t>
            </a:r>
            <a:r>
              <a:rPr lang="it-IT" dirty="0" smtClean="0"/>
              <a:t> </a:t>
            </a:r>
            <a:r>
              <a:rPr lang="it-IT" dirty="0" err="1" smtClean="0"/>
              <a:t>feature</a:t>
            </a:r>
            <a:r>
              <a:rPr lang="it-IT" baseline="0" dirty="0" smtClean="0"/>
              <a:t> </a:t>
            </a:r>
            <a:r>
              <a:rPr lang="it-IT" baseline="0" dirty="0" err="1" smtClean="0"/>
              <a:t>of</a:t>
            </a:r>
            <a:r>
              <a:rPr lang="it-IT" baseline="0" dirty="0" smtClean="0"/>
              <a:t> the XML </a:t>
            </a:r>
            <a:r>
              <a:rPr lang="it-IT" baseline="0" dirty="0" err="1" smtClean="0"/>
              <a:t>processor</a:t>
            </a:r>
            <a:r>
              <a:rPr lang="it-IT" baseline="0" dirty="0" smtClean="0"/>
              <a:t> </a:t>
            </a:r>
            <a:r>
              <a:rPr lang="it-IT" baseline="0" dirty="0" err="1" smtClean="0"/>
              <a:t>is</a:t>
            </a:r>
            <a:r>
              <a:rPr lang="it-IT" baseline="0" dirty="0" smtClean="0"/>
              <a:t> </a:t>
            </a:r>
            <a:r>
              <a:rPr lang="it-IT" baseline="0" dirty="0" err="1" smtClean="0"/>
              <a:t>that</a:t>
            </a:r>
            <a:r>
              <a:rPr lang="it-IT" baseline="0" dirty="0" smtClean="0"/>
              <a:t> </a:t>
            </a:r>
            <a:r>
              <a:rPr lang="it-IT" baseline="0" dirty="0" err="1" smtClean="0"/>
              <a:t>it</a:t>
            </a:r>
            <a:r>
              <a:rPr lang="it-IT" baseline="0" dirty="0" smtClean="0"/>
              <a:t> </a:t>
            </a:r>
            <a:r>
              <a:rPr lang="it-IT" baseline="0" dirty="0" err="1" smtClean="0"/>
              <a:t>only</a:t>
            </a:r>
            <a:r>
              <a:rPr lang="it-IT" baseline="0" dirty="0" smtClean="0"/>
              <a:t> </a:t>
            </a:r>
            <a:r>
              <a:rPr lang="it-IT" baseline="0" dirty="0" err="1" smtClean="0"/>
              <a:t>retrieves</a:t>
            </a:r>
            <a:r>
              <a:rPr lang="it-IT" baseline="0" dirty="0" smtClean="0"/>
              <a:t> the data </a:t>
            </a:r>
            <a:r>
              <a:rPr lang="it-IT" baseline="0" dirty="0" err="1" smtClean="0"/>
              <a:t>portions</a:t>
            </a:r>
            <a:r>
              <a:rPr lang="it-IT" baseline="0" dirty="0" smtClean="0"/>
              <a:t> </a:t>
            </a:r>
            <a:r>
              <a:rPr lang="it-IT" baseline="0" dirty="0" err="1" smtClean="0"/>
              <a:t>which</a:t>
            </a:r>
            <a:r>
              <a:rPr lang="it-IT" baseline="0" dirty="0" smtClean="0"/>
              <a:t> are </a:t>
            </a:r>
            <a:r>
              <a:rPr lang="it-IT" baseline="0" dirty="0" err="1" smtClean="0"/>
              <a:t>strictly</a:t>
            </a:r>
            <a:r>
              <a:rPr lang="it-IT" baseline="0" dirty="0" smtClean="0"/>
              <a:t> </a:t>
            </a:r>
            <a:r>
              <a:rPr lang="it-IT" baseline="0" dirty="0" err="1" smtClean="0"/>
              <a:t>necessary</a:t>
            </a:r>
            <a:r>
              <a:rPr lang="it-IT" baseline="0" dirty="0" smtClean="0"/>
              <a:t> </a:t>
            </a:r>
            <a:r>
              <a:rPr lang="it-IT" baseline="0" dirty="0" err="1" smtClean="0"/>
              <a:t>to</a:t>
            </a:r>
            <a:r>
              <a:rPr lang="it-IT" baseline="0" dirty="0" smtClean="0"/>
              <a:t> </a:t>
            </a:r>
            <a:r>
              <a:rPr lang="it-IT" baseline="0" dirty="0" err="1" smtClean="0"/>
              <a:t>build</a:t>
            </a:r>
            <a:r>
              <a:rPr lang="it-IT" baseline="0" dirty="0" smtClean="0"/>
              <a:t> the </a:t>
            </a:r>
            <a:r>
              <a:rPr lang="it-IT" baseline="0" dirty="0" err="1" smtClean="0"/>
              <a:t>desired</a:t>
            </a:r>
            <a:r>
              <a:rPr lang="it-IT" baseline="0" dirty="0" smtClean="0"/>
              <a:t> </a:t>
            </a:r>
            <a:r>
              <a:rPr lang="it-IT" baseline="0" dirty="0" err="1" smtClean="0"/>
              <a:t>guideline</a:t>
            </a:r>
            <a:r>
              <a:rPr lang="it-IT" baseline="0" dirty="0" smtClean="0"/>
              <a:t> </a:t>
            </a:r>
            <a:r>
              <a:rPr lang="it-IT" baseline="0" dirty="0" err="1" smtClean="0"/>
              <a:t>personalized</a:t>
            </a:r>
            <a:r>
              <a:rPr lang="it-IT" baseline="0" dirty="0" smtClean="0"/>
              <a:t> </a:t>
            </a:r>
            <a:r>
              <a:rPr lang="it-IT" baseline="0" dirty="0" err="1" smtClean="0"/>
              <a:t>version</a:t>
            </a:r>
            <a:r>
              <a:rPr lang="it-IT" baseline="0" dirty="0" smtClean="0"/>
              <a:t>, </a:t>
            </a:r>
            <a:r>
              <a:rPr lang="it-IT" baseline="0" dirty="0" err="1" smtClean="0"/>
              <a:t>instead</a:t>
            </a:r>
            <a:r>
              <a:rPr lang="it-IT" baseline="0" dirty="0" smtClean="0"/>
              <a:t> </a:t>
            </a:r>
            <a:r>
              <a:rPr lang="it-IT" baseline="0" dirty="0" err="1" smtClean="0"/>
              <a:t>of</a:t>
            </a:r>
            <a:r>
              <a:rPr lang="it-IT" baseline="0" dirty="0" smtClean="0"/>
              <a:t> </a:t>
            </a:r>
            <a:r>
              <a:rPr lang="it-IT" baseline="0" dirty="0" err="1" smtClean="0"/>
              <a:t>retrieving</a:t>
            </a:r>
            <a:r>
              <a:rPr lang="it-IT" baseline="0" dirty="0" smtClean="0"/>
              <a:t> </a:t>
            </a:r>
            <a:r>
              <a:rPr lang="it-IT" baseline="0" dirty="0" err="1" smtClean="0"/>
              <a:t>whole</a:t>
            </a:r>
            <a:r>
              <a:rPr lang="it-IT" baseline="0" dirty="0" smtClean="0"/>
              <a:t> </a:t>
            </a:r>
            <a:r>
              <a:rPr lang="it-IT" baseline="0" dirty="0" err="1" smtClean="0"/>
              <a:t>multi-version</a:t>
            </a:r>
            <a:r>
              <a:rPr lang="it-IT" baseline="0" dirty="0" smtClean="0"/>
              <a:t> </a:t>
            </a:r>
            <a:r>
              <a:rPr lang="it-IT" baseline="0" dirty="0" err="1" smtClean="0"/>
              <a:t>guidelines</a:t>
            </a:r>
            <a:r>
              <a:rPr lang="it-IT" baseline="0" dirty="0" smtClean="0"/>
              <a:t> and </a:t>
            </a:r>
            <a:r>
              <a:rPr lang="it-IT" baseline="0" dirty="0" err="1" smtClean="0"/>
              <a:t>then</a:t>
            </a:r>
            <a:r>
              <a:rPr lang="it-IT" baseline="0" dirty="0" smtClean="0"/>
              <a:t> </a:t>
            </a:r>
            <a:r>
              <a:rPr lang="it-IT" baseline="0" dirty="0" err="1" smtClean="0"/>
              <a:t>cutting</a:t>
            </a:r>
            <a:r>
              <a:rPr lang="it-IT" baseline="0" dirty="0" smtClean="0"/>
              <a:t> off </a:t>
            </a:r>
            <a:r>
              <a:rPr lang="it-IT" baseline="0" dirty="0" err="1" smtClean="0"/>
              <a:t>unnecessary</a:t>
            </a:r>
            <a:r>
              <a:rPr lang="it-IT" baseline="0" dirty="0" smtClean="0"/>
              <a:t> </a:t>
            </a:r>
            <a:r>
              <a:rPr lang="it-IT" baseline="0" dirty="0" err="1" smtClean="0"/>
              <a:t>versions</a:t>
            </a:r>
            <a:r>
              <a:rPr lang="it-IT" baseline="0" dirty="0" smtClean="0"/>
              <a:t> </a:t>
            </a:r>
            <a:r>
              <a:rPr lang="it-IT" baseline="0" dirty="0" err="1" smtClean="0"/>
              <a:t>with</a:t>
            </a:r>
            <a:r>
              <a:rPr lang="it-IT" baseline="0" dirty="0" smtClean="0"/>
              <a:t> a </a:t>
            </a:r>
            <a:r>
              <a:rPr lang="it-IT" baseline="0" dirty="0" err="1" smtClean="0"/>
              <a:t>further</a:t>
            </a:r>
            <a:r>
              <a:rPr lang="it-IT" baseline="0" dirty="0" smtClean="0"/>
              <a:t> processing in </a:t>
            </a:r>
            <a:r>
              <a:rPr lang="it-IT" baseline="0" dirty="0" err="1" smtClean="0"/>
              <a:t>main</a:t>
            </a:r>
            <a:r>
              <a:rPr lang="it-IT" baseline="0" dirty="0" smtClean="0"/>
              <a:t> </a:t>
            </a:r>
            <a:r>
              <a:rPr lang="it-IT" baseline="0" dirty="0" err="1" smtClean="0"/>
              <a:t>memory</a:t>
            </a:r>
            <a:r>
              <a:rPr lang="it-IT" baseline="0" dirty="0" smtClean="0"/>
              <a:t>. </a:t>
            </a:r>
            <a:r>
              <a:rPr lang="it-IT" baseline="0" dirty="0" err="1" smtClean="0"/>
              <a:t>Hence</a:t>
            </a:r>
            <a:r>
              <a:rPr lang="it-IT" baseline="0" dirty="0" smtClean="0"/>
              <a:t>, </a:t>
            </a:r>
            <a:r>
              <a:rPr lang="it-IT" baseline="0" dirty="0" err="1" smtClean="0"/>
              <a:t>with</a:t>
            </a:r>
            <a:r>
              <a:rPr lang="it-IT" baseline="0" dirty="0" smtClean="0"/>
              <a:t> </a:t>
            </a:r>
            <a:r>
              <a:rPr lang="it-IT" baseline="0" dirty="0" err="1" smtClean="0"/>
              <a:t>respect</a:t>
            </a:r>
            <a:r>
              <a:rPr lang="it-IT" baseline="0" dirty="0" smtClean="0"/>
              <a:t> </a:t>
            </a:r>
            <a:r>
              <a:rPr lang="it-IT" baseline="0" dirty="0" err="1" smtClean="0"/>
              <a:t>to</a:t>
            </a:r>
            <a:r>
              <a:rPr lang="it-IT" baseline="0" dirty="0" smtClean="0"/>
              <a:t> the </a:t>
            </a:r>
            <a:r>
              <a:rPr lang="it-IT" baseline="0" dirty="0" err="1" smtClean="0"/>
              <a:t>use</a:t>
            </a:r>
            <a:r>
              <a:rPr lang="it-IT" baseline="0" dirty="0" smtClean="0"/>
              <a:t> </a:t>
            </a:r>
            <a:r>
              <a:rPr lang="it-IT" baseline="0" dirty="0" err="1" smtClean="0"/>
              <a:t>of</a:t>
            </a:r>
            <a:r>
              <a:rPr lang="it-IT" baseline="0" dirty="0" smtClean="0"/>
              <a:t> a </a:t>
            </a:r>
            <a:r>
              <a:rPr lang="it-IT" baseline="0" dirty="0" err="1" smtClean="0"/>
              <a:t>general</a:t>
            </a:r>
            <a:r>
              <a:rPr lang="it-IT" baseline="0" dirty="0" smtClean="0"/>
              <a:t> </a:t>
            </a:r>
            <a:r>
              <a:rPr lang="it-IT" baseline="0" dirty="0" err="1" smtClean="0"/>
              <a:t>purpose</a:t>
            </a:r>
            <a:r>
              <a:rPr lang="it-IT" baseline="0" dirty="0" smtClean="0"/>
              <a:t> </a:t>
            </a:r>
            <a:r>
              <a:rPr lang="it-IT" baseline="0" dirty="0" err="1" smtClean="0"/>
              <a:t>off-the-shelf</a:t>
            </a:r>
            <a:r>
              <a:rPr lang="it-IT" baseline="0" dirty="0" smtClean="0"/>
              <a:t> XML database, </a:t>
            </a:r>
            <a:r>
              <a:rPr lang="it-IT" baseline="0" dirty="0" err="1" smtClean="0"/>
              <a:t>it</a:t>
            </a:r>
            <a:r>
              <a:rPr lang="it-IT" baseline="0" dirty="0" smtClean="0"/>
              <a:t> </a:t>
            </a:r>
            <a:r>
              <a:rPr lang="it-IT" baseline="0" dirty="0" err="1" smtClean="0"/>
              <a:t>has</a:t>
            </a:r>
            <a:r>
              <a:rPr lang="it-IT" baseline="0" dirty="0" smtClean="0"/>
              <a:t> </a:t>
            </a:r>
            <a:r>
              <a:rPr lang="it-IT" baseline="0" dirty="0" err="1" smtClean="0"/>
              <a:t>improved</a:t>
            </a:r>
            <a:r>
              <a:rPr lang="it-IT" baseline="0" dirty="0" smtClean="0"/>
              <a:t> </a:t>
            </a:r>
            <a:r>
              <a:rPr lang="it-IT" baseline="0" dirty="0" err="1" smtClean="0"/>
              <a:t>efficency</a:t>
            </a:r>
            <a:r>
              <a:rPr lang="it-IT" baseline="0" dirty="0" smtClean="0"/>
              <a:t> in </a:t>
            </a:r>
            <a:r>
              <a:rPr lang="it-IT" baseline="0" dirty="0" err="1" smtClean="0"/>
              <a:t>query</a:t>
            </a:r>
            <a:r>
              <a:rPr lang="it-IT" baseline="0" dirty="0" smtClean="0"/>
              <a:t> processing and reduce </a:t>
            </a:r>
            <a:r>
              <a:rPr lang="it-IT" baseline="0" dirty="0" err="1" smtClean="0"/>
              <a:t>memory</a:t>
            </a:r>
            <a:r>
              <a:rPr lang="it-IT" baseline="0" dirty="0" smtClean="0"/>
              <a:t> </a:t>
            </a:r>
            <a:r>
              <a:rPr lang="it-IT" baseline="0" dirty="0" err="1" smtClean="0"/>
              <a:t>requirements</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79CEFAF5-8275-4416-B176-C42159705698}" type="slidenum">
              <a:rPr lang="it-IT" smtClean="0"/>
              <a:pPr/>
              <a:t>15</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err="1" smtClean="0"/>
              <a:t>Experiments</a:t>
            </a:r>
            <a:r>
              <a:rPr lang="it-IT" baseline="0" dirty="0" smtClean="0"/>
              <a:t> </a:t>
            </a:r>
            <a:r>
              <a:rPr lang="it-IT" baseline="0" dirty="0" err="1" smtClean="0"/>
              <a:t>have</a:t>
            </a:r>
            <a:r>
              <a:rPr lang="it-IT" baseline="0" dirty="0" smtClean="0"/>
              <a:t> </a:t>
            </a:r>
            <a:r>
              <a:rPr lang="it-IT" baseline="0" dirty="0" err="1" smtClean="0"/>
              <a:t>done</a:t>
            </a:r>
            <a:r>
              <a:rPr lang="it-IT" baseline="0" dirty="0" smtClean="0"/>
              <a:t> in </a:t>
            </a:r>
            <a:r>
              <a:rPr lang="it-IT" baseline="0" dirty="0" err="1" smtClean="0"/>
              <a:t>order</a:t>
            </a:r>
            <a:r>
              <a:rPr lang="it-IT" baseline="0" dirty="0" smtClean="0"/>
              <a:t> </a:t>
            </a:r>
            <a:r>
              <a:rPr lang="it-IT" baseline="0" dirty="0" err="1" smtClean="0"/>
              <a:t>to</a:t>
            </a:r>
            <a:r>
              <a:rPr lang="it-IT" baseline="0" dirty="0" smtClean="0"/>
              <a:t> </a:t>
            </a:r>
            <a:r>
              <a:rPr lang="it-IT" baseline="0" dirty="0" err="1" smtClean="0"/>
              <a:t>evaluate</a:t>
            </a:r>
            <a:r>
              <a:rPr lang="it-IT" baseline="0" dirty="0" smtClean="0"/>
              <a:t> the system performance. Three </a:t>
            </a:r>
            <a:r>
              <a:rPr lang="it-IT" baseline="0" dirty="0" err="1" smtClean="0"/>
              <a:t>synthetic</a:t>
            </a:r>
            <a:r>
              <a:rPr lang="it-IT" baseline="0" dirty="0" smtClean="0"/>
              <a:t> </a:t>
            </a:r>
            <a:r>
              <a:rPr lang="it-IT" baseline="0" dirty="0" err="1" smtClean="0"/>
              <a:t>guidelines</a:t>
            </a:r>
            <a:r>
              <a:rPr lang="it-IT" baseline="0" dirty="0" smtClean="0"/>
              <a:t> </a:t>
            </a:r>
            <a:r>
              <a:rPr lang="it-IT" baseline="0" dirty="0" err="1" smtClean="0"/>
              <a:t>sets</a:t>
            </a:r>
            <a:r>
              <a:rPr lang="it-IT" baseline="0" dirty="0" smtClean="0"/>
              <a:t> </a:t>
            </a:r>
            <a:r>
              <a:rPr lang="it-IT" baseline="0" dirty="0" err="1" smtClean="0"/>
              <a:t>of</a:t>
            </a:r>
            <a:r>
              <a:rPr lang="it-IT" baseline="0" dirty="0" smtClean="0"/>
              <a:t> </a:t>
            </a:r>
            <a:r>
              <a:rPr lang="it-IT" baseline="0" dirty="0" err="1" smtClean="0"/>
              <a:t>increasing</a:t>
            </a:r>
            <a:r>
              <a:rPr lang="it-IT" baseline="0" dirty="0" smtClean="0"/>
              <a:t> </a:t>
            </a:r>
            <a:r>
              <a:rPr lang="it-IT" baseline="0" dirty="0" err="1" smtClean="0"/>
              <a:t>size</a:t>
            </a:r>
            <a:r>
              <a:rPr lang="it-IT" baseline="0" dirty="0" smtClean="0"/>
              <a:t> </a:t>
            </a:r>
            <a:r>
              <a:rPr lang="it-IT" baseline="0" dirty="0" err="1" smtClean="0"/>
              <a:t>have</a:t>
            </a:r>
            <a:r>
              <a:rPr lang="it-IT" baseline="0" dirty="0" smtClean="0"/>
              <a:t> </a:t>
            </a:r>
            <a:r>
              <a:rPr lang="it-IT" baseline="0" dirty="0" err="1" smtClean="0"/>
              <a:t>been</a:t>
            </a:r>
            <a:r>
              <a:rPr lang="it-IT" baseline="0" dirty="0" smtClean="0"/>
              <a:t> </a:t>
            </a:r>
            <a:r>
              <a:rPr lang="it-IT" baseline="0" dirty="0" err="1" smtClean="0"/>
              <a:t>created</a:t>
            </a:r>
            <a:r>
              <a:rPr lang="it-IT" baseline="0" dirty="0" smtClean="0"/>
              <a:t> </a:t>
            </a:r>
            <a:r>
              <a:rPr lang="it-IT" baseline="0" dirty="0" err="1" smtClean="0"/>
              <a:t>by</a:t>
            </a:r>
            <a:r>
              <a:rPr lang="it-IT" baseline="0" dirty="0" smtClean="0"/>
              <a:t> </a:t>
            </a:r>
            <a:r>
              <a:rPr lang="it-IT" baseline="0" dirty="0" err="1" smtClean="0"/>
              <a:t>means</a:t>
            </a:r>
            <a:r>
              <a:rPr lang="it-IT" baseline="0" dirty="0" smtClean="0"/>
              <a:t> </a:t>
            </a:r>
            <a:r>
              <a:rPr lang="it-IT" baseline="0" dirty="0" err="1" smtClean="0"/>
              <a:t>of</a:t>
            </a:r>
            <a:r>
              <a:rPr lang="it-IT" baseline="0" dirty="0" smtClean="0"/>
              <a:t> a </a:t>
            </a:r>
            <a:r>
              <a:rPr lang="it-IT" baseline="0" dirty="0" err="1" smtClean="0"/>
              <a:t>parametric</a:t>
            </a:r>
            <a:r>
              <a:rPr lang="it-IT" baseline="0" dirty="0" smtClean="0"/>
              <a:t> </a:t>
            </a:r>
            <a:r>
              <a:rPr lang="it-IT" baseline="0" dirty="0" err="1" smtClean="0"/>
              <a:t>generator</a:t>
            </a:r>
            <a:r>
              <a:rPr lang="it-IT" baseline="0" dirty="0" smtClean="0"/>
              <a:t>. </a:t>
            </a:r>
            <a:r>
              <a:rPr lang="it-IT" baseline="0" dirty="0" err="1" smtClean="0"/>
              <a:t>Five</a:t>
            </a:r>
            <a:r>
              <a:rPr lang="it-IT" baseline="0" dirty="0" smtClean="0"/>
              <a:t> </a:t>
            </a:r>
            <a:r>
              <a:rPr lang="it-IT" baseline="0" dirty="0" err="1" smtClean="0"/>
              <a:t>query</a:t>
            </a:r>
            <a:r>
              <a:rPr lang="it-IT" baseline="0" dirty="0" smtClean="0"/>
              <a:t> </a:t>
            </a:r>
            <a:r>
              <a:rPr lang="it-IT" baseline="0" dirty="0" err="1" smtClean="0"/>
              <a:t>types</a:t>
            </a:r>
            <a:r>
              <a:rPr lang="it-IT" baseline="0" dirty="0" smtClean="0"/>
              <a:t> </a:t>
            </a:r>
            <a:r>
              <a:rPr lang="it-IT" baseline="0" dirty="0" err="1" smtClean="0"/>
              <a:t>have</a:t>
            </a:r>
            <a:r>
              <a:rPr lang="it-IT" baseline="0" dirty="0" smtClean="0"/>
              <a:t> </a:t>
            </a:r>
            <a:r>
              <a:rPr lang="it-IT" baseline="0" dirty="0" err="1" smtClean="0"/>
              <a:t>been</a:t>
            </a:r>
            <a:r>
              <a:rPr lang="it-IT" baseline="0" dirty="0" smtClean="0"/>
              <a:t> </a:t>
            </a:r>
            <a:r>
              <a:rPr lang="it-IT" baseline="0" dirty="0" err="1" smtClean="0"/>
              <a:t>used</a:t>
            </a:r>
            <a:r>
              <a:rPr lang="it-IT" baseline="0" dirty="0" smtClean="0"/>
              <a:t> mixing in </a:t>
            </a:r>
            <a:r>
              <a:rPr lang="it-IT" baseline="0" dirty="0" err="1" smtClean="0"/>
              <a:t>different</a:t>
            </a:r>
            <a:r>
              <a:rPr lang="it-IT" baseline="0" dirty="0" smtClean="0"/>
              <a:t> </a:t>
            </a:r>
            <a:r>
              <a:rPr lang="it-IT" baseline="0" dirty="0" err="1" smtClean="0"/>
              <a:t>ways</a:t>
            </a:r>
            <a:r>
              <a:rPr lang="it-IT" baseline="0" dirty="0" smtClean="0"/>
              <a:t> </a:t>
            </a:r>
            <a:r>
              <a:rPr lang="it-IT" baseline="0" dirty="0" err="1" smtClean="0"/>
              <a:t>structural</a:t>
            </a:r>
            <a:r>
              <a:rPr lang="it-IT" baseline="0" dirty="0" smtClean="0"/>
              <a:t>, </a:t>
            </a:r>
            <a:r>
              <a:rPr lang="it-IT" baseline="0" dirty="0" err="1" smtClean="0"/>
              <a:t>textual</a:t>
            </a:r>
            <a:r>
              <a:rPr lang="it-IT" baseline="0" dirty="0" smtClean="0"/>
              <a:t>, </a:t>
            </a:r>
            <a:r>
              <a:rPr lang="it-IT" baseline="0" dirty="0" err="1" smtClean="0"/>
              <a:t>temporal</a:t>
            </a:r>
            <a:r>
              <a:rPr lang="it-IT" baseline="0" dirty="0" smtClean="0"/>
              <a:t> and </a:t>
            </a:r>
            <a:r>
              <a:rPr lang="it-IT" baseline="0" dirty="0" err="1" smtClean="0"/>
              <a:t>semantic</a:t>
            </a:r>
            <a:r>
              <a:rPr lang="it-IT" baseline="0" dirty="0" smtClean="0"/>
              <a:t> </a:t>
            </a:r>
            <a:r>
              <a:rPr lang="it-IT" baseline="0" dirty="0" err="1" smtClean="0"/>
              <a:t>applicability</a:t>
            </a:r>
            <a:r>
              <a:rPr lang="it-IT" baseline="0" dirty="0" smtClean="0"/>
              <a:t> </a:t>
            </a:r>
            <a:r>
              <a:rPr lang="it-IT" baseline="0" dirty="0" err="1" smtClean="0"/>
              <a:t>constraints</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79CEFAF5-8275-4416-B176-C42159705698}" type="slidenum">
              <a:rPr lang="it-IT" smtClean="0"/>
              <a:pPr/>
              <a:t>16</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smtClean="0"/>
              <a:t>The </a:t>
            </a:r>
            <a:r>
              <a:rPr lang="it-IT" dirty="0" err="1" smtClean="0"/>
              <a:t>results</a:t>
            </a:r>
            <a:r>
              <a:rPr lang="it-IT" dirty="0" smtClean="0"/>
              <a:t> </a:t>
            </a:r>
            <a:r>
              <a:rPr lang="it-IT" dirty="0" err="1" smtClean="0"/>
              <a:t>of</a:t>
            </a:r>
            <a:r>
              <a:rPr lang="it-IT" dirty="0" smtClean="0"/>
              <a:t> the </a:t>
            </a:r>
            <a:r>
              <a:rPr lang="it-IT" dirty="0" err="1" smtClean="0"/>
              <a:t>experiments</a:t>
            </a:r>
            <a:r>
              <a:rPr lang="it-IT" dirty="0" smtClean="0"/>
              <a:t> are </a:t>
            </a:r>
            <a:r>
              <a:rPr lang="it-IT" dirty="0" err="1" smtClean="0"/>
              <a:t>very</a:t>
            </a:r>
            <a:r>
              <a:rPr lang="it-IT" dirty="0" smtClean="0"/>
              <a:t> </a:t>
            </a:r>
            <a:r>
              <a:rPr lang="it-IT" dirty="0" err="1" smtClean="0"/>
              <a:t>incouraging</a:t>
            </a:r>
            <a:r>
              <a:rPr lang="it-IT" dirty="0" smtClean="0"/>
              <a:t>, </a:t>
            </a:r>
            <a:r>
              <a:rPr lang="it-IT" dirty="0" err="1" smtClean="0"/>
              <a:t>showing</a:t>
            </a:r>
            <a:r>
              <a:rPr lang="it-IT" dirty="0" smtClean="0"/>
              <a:t> a </a:t>
            </a:r>
            <a:r>
              <a:rPr lang="it-IT" dirty="0" err="1" smtClean="0"/>
              <a:t>good</a:t>
            </a:r>
            <a:r>
              <a:rPr lang="it-IT" dirty="0" smtClean="0"/>
              <a:t> and </a:t>
            </a:r>
            <a:r>
              <a:rPr lang="it-IT" dirty="0" err="1" smtClean="0"/>
              <a:t>uniform</a:t>
            </a:r>
            <a:r>
              <a:rPr lang="it-IT" dirty="0" smtClean="0"/>
              <a:t> </a:t>
            </a:r>
            <a:r>
              <a:rPr lang="it-IT" dirty="0" err="1" smtClean="0"/>
              <a:t>behavior</a:t>
            </a:r>
            <a:r>
              <a:rPr lang="it-IT" baseline="0" dirty="0" smtClean="0"/>
              <a:t> </a:t>
            </a:r>
            <a:r>
              <a:rPr lang="it-IT" baseline="0" dirty="0" err="1" smtClean="0"/>
              <a:t>of</a:t>
            </a:r>
            <a:r>
              <a:rPr lang="it-IT" baseline="0" dirty="0" smtClean="0"/>
              <a:t> the system. In </a:t>
            </a:r>
            <a:r>
              <a:rPr lang="it-IT" baseline="0" dirty="0" err="1" smtClean="0"/>
              <a:t>particular</a:t>
            </a:r>
            <a:r>
              <a:rPr lang="it-IT" baseline="0" dirty="0" smtClean="0"/>
              <a:t>, </a:t>
            </a:r>
            <a:r>
              <a:rPr lang="it-IT" baseline="0" dirty="0" err="1" smtClean="0"/>
              <a:t>personalization</a:t>
            </a:r>
            <a:r>
              <a:rPr lang="it-IT" baseline="0" dirty="0" smtClean="0"/>
              <a:t> </a:t>
            </a:r>
            <a:r>
              <a:rPr lang="it-IT" baseline="0" dirty="0" err="1" smtClean="0"/>
              <a:t>querises</a:t>
            </a:r>
            <a:r>
              <a:rPr lang="it-IT" baseline="0" dirty="0" smtClean="0"/>
              <a:t> are </a:t>
            </a:r>
            <a:r>
              <a:rPr lang="it-IT" baseline="0" dirty="0" err="1" smtClean="0"/>
              <a:t>solved</a:t>
            </a:r>
            <a:r>
              <a:rPr lang="it-IT" baseline="0" dirty="0" smtClean="0"/>
              <a:t> </a:t>
            </a:r>
            <a:r>
              <a:rPr lang="it-IT" baseline="0" dirty="0" err="1" smtClean="0"/>
              <a:t>very</a:t>
            </a:r>
            <a:r>
              <a:rPr lang="it-IT" baseline="0" dirty="0" smtClean="0"/>
              <a:t> </a:t>
            </a:r>
            <a:r>
              <a:rPr lang="it-IT" baseline="0" dirty="0" err="1" smtClean="0"/>
              <a:t>efficiently</a:t>
            </a:r>
            <a:r>
              <a:rPr lang="it-IT" baseline="0" dirty="0" smtClean="0"/>
              <a:t>, </a:t>
            </a:r>
            <a:r>
              <a:rPr lang="it-IT" baseline="0" dirty="0" err="1" smtClean="0"/>
              <a:t>also</a:t>
            </a:r>
            <a:r>
              <a:rPr lang="it-IT" baseline="0" dirty="0" smtClean="0"/>
              <a:t> </a:t>
            </a:r>
            <a:r>
              <a:rPr lang="it-IT" baseline="0" dirty="0" err="1" smtClean="0"/>
              <a:t>thanks</a:t>
            </a:r>
            <a:r>
              <a:rPr lang="it-IT" baseline="0" dirty="0" smtClean="0"/>
              <a:t> </a:t>
            </a:r>
            <a:r>
              <a:rPr lang="it-IT" baseline="0" dirty="0" err="1" smtClean="0"/>
              <a:t>to</a:t>
            </a:r>
            <a:r>
              <a:rPr lang="it-IT" baseline="0" dirty="0" smtClean="0"/>
              <a:t> the </a:t>
            </a:r>
            <a:r>
              <a:rPr lang="it-IT" baseline="0" dirty="0" err="1" smtClean="0"/>
              <a:t>ontology</a:t>
            </a:r>
            <a:r>
              <a:rPr lang="it-IT" baseline="0" dirty="0" smtClean="0"/>
              <a:t> </a:t>
            </a:r>
            <a:r>
              <a:rPr lang="it-IT" baseline="0" dirty="0" err="1" smtClean="0"/>
              <a:t>encoding</a:t>
            </a:r>
            <a:r>
              <a:rPr lang="it-IT" baseline="0" dirty="0" smtClean="0"/>
              <a:t> </a:t>
            </a:r>
            <a:r>
              <a:rPr lang="it-IT" baseline="0" dirty="0" err="1" smtClean="0"/>
              <a:t>which</a:t>
            </a:r>
            <a:r>
              <a:rPr lang="it-IT" baseline="0" dirty="0" smtClean="0"/>
              <a:t> </a:t>
            </a:r>
            <a:r>
              <a:rPr lang="it-IT" baseline="0" dirty="0" err="1" smtClean="0"/>
              <a:t>allows</a:t>
            </a:r>
            <a:r>
              <a:rPr lang="it-IT" baseline="0" dirty="0" smtClean="0"/>
              <a:t> </a:t>
            </a:r>
            <a:r>
              <a:rPr lang="it-IT" baseline="0" dirty="0" err="1" smtClean="0"/>
              <a:t>simple</a:t>
            </a:r>
            <a:r>
              <a:rPr lang="it-IT" baseline="0" dirty="0" smtClean="0"/>
              <a:t> </a:t>
            </a:r>
            <a:r>
              <a:rPr lang="it-IT" baseline="0" dirty="0" err="1" smtClean="0"/>
              <a:t>number</a:t>
            </a:r>
            <a:r>
              <a:rPr lang="it-IT" baseline="0" dirty="0" smtClean="0"/>
              <a:t> </a:t>
            </a:r>
            <a:r>
              <a:rPr lang="it-IT" baseline="0" dirty="0" err="1" smtClean="0"/>
              <a:t>comparisons</a:t>
            </a:r>
            <a:r>
              <a:rPr lang="it-IT" baseline="0" dirty="0" smtClean="0"/>
              <a:t> in </a:t>
            </a:r>
            <a:r>
              <a:rPr lang="it-IT" baseline="0" dirty="0" err="1" smtClean="0"/>
              <a:t>order</a:t>
            </a:r>
            <a:r>
              <a:rPr lang="it-IT" baseline="0" dirty="0" smtClean="0"/>
              <a:t> </a:t>
            </a:r>
            <a:r>
              <a:rPr lang="it-IT" baseline="0" dirty="0" err="1" smtClean="0"/>
              <a:t>to</a:t>
            </a:r>
            <a:r>
              <a:rPr lang="it-IT" baseline="0" dirty="0" smtClean="0"/>
              <a:t> </a:t>
            </a:r>
            <a:r>
              <a:rPr lang="it-IT" baseline="0" dirty="0" err="1" smtClean="0"/>
              <a:t>evaluate</a:t>
            </a:r>
            <a:r>
              <a:rPr lang="it-IT" baseline="0" dirty="0" smtClean="0"/>
              <a:t> </a:t>
            </a:r>
            <a:r>
              <a:rPr lang="it-IT" baseline="0" dirty="0" err="1" smtClean="0"/>
              <a:t>applicability</a:t>
            </a:r>
            <a:r>
              <a:rPr lang="it-IT" baseline="0" dirty="0" smtClean="0"/>
              <a:t>. The </a:t>
            </a:r>
            <a:r>
              <a:rPr lang="it-IT" baseline="0" dirty="0" err="1" smtClean="0"/>
              <a:t>space</a:t>
            </a:r>
            <a:r>
              <a:rPr lang="it-IT" baseline="0" dirty="0" smtClean="0"/>
              <a:t> and </a:t>
            </a:r>
            <a:r>
              <a:rPr lang="it-IT" baseline="0" dirty="0" err="1" smtClean="0"/>
              <a:t>time</a:t>
            </a:r>
            <a:r>
              <a:rPr lang="it-IT" baseline="0" dirty="0" smtClean="0"/>
              <a:t> </a:t>
            </a:r>
            <a:r>
              <a:rPr lang="it-IT" baseline="0" dirty="0" err="1" smtClean="0"/>
              <a:t>overhead</a:t>
            </a:r>
            <a:r>
              <a:rPr lang="it-IT" baseline="0" dirty="0" smtClean="0"/>
              <a:t> </a:t>
            </a:r>
            <a:r>
              <a:rPr lang="it-IT" baseline="0" dirty="0" err="1" smtClean="0"/>
              <a:t>with</a:t>
            </a:r>
            <a:r>
              <a:rPr lang="it-IT" baseline="0" dirty="0" smtClean="0"/>
              <a:t> </a:t>
            </a:r>
            <a:r>
              <a:rPr lang="it-IT" baseline="0" dirty="0" err="1" smtClean="0"/>
              <a:t>respect</a:t>
            </a:r>
            <a:r>
              <a:rPr lang="it-IT" baseline="0" dirty="0" smtClean="0"/>
              <a:t> </a:t>
            </a:r>
            <a:r>
              <a:rPr lang="it-IT" baseline="0" dirty="0" err="1" smtClean="0"/>
              <a:t>to</a:t>
            </a:r>
            <a:r>
              <a:rPr lang="it-IT" baseline="0" dirty="0" smtClean="0"/>
              <a:t> </a:t>
            </a:r>
            <a:r>
              <a:rPr lang="it-IT" baseline="0" dirty="0" err="1" smtClean="0"/>
              <a:t>queries</a:t>
            </a:r>
            <a:r>
              <a:rPr lang="it-IT" baseline="0" dirty="0" smtClean="0"/>
              <a:t> </a:t>
            </a:r>
            <a:r>
              <a:rPr lang="it-IT" baseline="0" dirty="0" err="1" smtClean="0"/>
              <a:t>without</a:t>
            </a:r>
            <a:r>
              <a:rPr lang="it-IT" baseline="0" dirty="0" smtClean="0"/>
              <a:t> </a:t>
            </a:r>
            <a:r>
              <a:rPr lang="it-IT" baseline="0" dirty="0" err="1" smtClean="0"/>
              <a:t>personalization</a:t>
            </a:r>
            <a:r>
              <a:rPr lang="it-IT" baseline="0" dirty="0" smtClean="0"/>
              <a:t> </a:t>
            </a:r>
            <a:r>
              <a:rPr lang="it-IT" baseline="0" dirty="0" err="1" smtClean="0"/>
              <a:t>is</a:t>
            </a:r>
            <a:r>
              <a:rPr lang="it-IT" baseline="0" dirty="0" smtClean="0"/>
              <a:t> </a:t>
            </a:r>
            <a:r>
              <a:rPr lang="it-IT" baseline="0" dirty="0" err="1" smtClean="0"/>
              <a:t>very</a:t>
            </a:r>
            <a:r>
              <a:rPr lang="it-IT" baseline="0" dirty="0" smtClean="0"/>
              <a:t> </a:t>
            </a:r>
            <a:r>
              <a:rPr lang="it-IT" baseline="0" dirty="0" err="1" smtClean="0"/>
              <a:t>limited</a:t>
            </a:r>
            <a:r>
              <a:rPr lang="it-IT" baseline="0" dirty="0" smtClean="0"/>
              <a:t>.</a:t>
            </a:r>
          </a:p>
        </p:txBody>
      </p:sp>
      <p:sp>
        <p:nvSpPr>
          <p:cNvPr id="4" name="Segnaposto numero diapositiva 3"/>
          <p:cNvSpPr>
            <a:spLocks noGrp="1"/>
          </p:cNvSpPr>
          <p:nvPr>
            <p:ph type="sldNum" sz="quarter" idx="10"/>
          </p:nvPr>
        </p:nvSpPr>
        <p:spPr/>
        <p:txBody>
          <a:bodyPr/>
          <a:lstStyle/>
          <a:p>
            <a:fld id="{79CEFAF5-8275-4416-B176-C42159705698}" type="slidenum">
              <a:rPr lang="it-IT" smtClean="0"/>
              <a:pPr/>
              <a:t>17</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err="1" smtClean="0"/>
              <a:t>Furtherore</a:t>
            </a:r>
            <a:r>
              <a:rPr lang="it-IT" dirty="0" smtClean="0"/>
              <a:t>, </a:t>
            </a:r>
            <a:r>
              <a:rPr lang="it-IT" dirty="0" err="1" smtClean="0"/>
              <a:t>scalability</a:t>
            </a:r>
            <a:r>
              <a:rPr lang="it-IT" dirty="0" smtClean="0"/>
              <a:t> test </a:t>
            </a:r>
            <a:r>
              <a:rPr lang="it-IT" dirty="0" err="1" smtClean="0"/>
              <a:t>have</a:t>
            </a:r>
            <a:r>
              <a:rPr lang="it-IT" dirty="0" smtClean="0"/>
              <a:t> </a:t>
            </a:r>
            <a:r>
              <a:rPr lang="it-IT" dirty="0" err="1" smtClean="0"/>
              <a:t>shown</a:t>
            </a:r>
            <a:r>
              <a:rPr lang="it-IT" dirty="0" smtClean="0"/>
              <a:t> </a:t>
            </a:r>
            <a:r>
              <a:rPr lang="it-IT" dirty="0" err="1" smtClean="0"/>
              <a:t>very</a:t>
            </a:r>
            <a:r>
              <a:rPr lang="it-IT" dirty="0" smtClean="0"/>
              <a:t> </a:t>
            </a:r>
            <a:r>
              <a:rPr lang="it-IT" dirty="0" err="1" smtClean="0"/>
              <a:t>good</a:t>
            </a:r>
            <a:r>
              <a:rPr lang="it-IT" dirty="0" smtClean="0"/>
              <a:t> </a:t>
            </a:r>
            <a:r>
              <a:rPr lang="it-IT" dirty="0" err="1" smtClean="0"/>
              <a:t>figures</a:t>
            </a:r>
            <a:r>
              <a:rPr lang="it-IT" dirty="0" smtClean="0"/>
              <a:t> </a:t>
            </a:r>
            <a:r>
              <a:rPr lang="it-IT" dirty="0" err="1" smtClean="0"/>
              <a:t>with</a:t>
            </a:r>
            <a:r>
              <a:rPr lang="it-IT" dirty="0" smtClean="0"/>
              <a:t> </a:t>
            </a:r>
            <a:r>
              <a:rPr lang="it-IT" dirty="0" err="1" smtClean="0"/>
              <a:t>every</a:t>
            </a:r>
            <a:r>
              <a:rPr lang="it-IT" dirty="0" smtClean="0"/>
              <a:t> </a:t>
            </a:r>
            <a:r>
              <a:rPr lang="it-IT" dirty="0" err="1" smtClean="0"/>
              <a:t>type</a:t>
            </a:r>
            <a:r>
              <a:rPr lang="it-IT" baseline="0" dirty="0" smtClean="0"/>
              <a:t> </a:t>
            </a:r>
            <a:r>
              <a:rPr lang="it-IT" baseline="0" dirty="0" err="1" smtClean="0"/>
              <a:t>of</a:t>
            </a:r>
            <a:r>
              <a:rPr lang="it-IT" baseline="0" dirty="0" smtClean="0"/>
              <a:t> </a:t>
            </a:r>
            <a:r>
              <a:rPr lang="it-IT" baseline="0" dirty="0" err="1" smtClean="0"/>
              <a:t>queries</a:t>
            </a:r>
            <a:r>
              <a:rPr lang="it-IT" baseline="0" dirty="0" smtClean="0"/>
              <a:t>. </a:t>
            </a:r>
            <a:r>
              <a:rPr lang="it-IT" baseline="0" dirty="0" err="1" smtClean="0"/>
              <a:t>Sublinear</a:t>
            </a:r>
            <a:r>
              <a:rPr lang="it-IT" baseline="0" dirty="0" smtClean="0"/>
              <a:t> </a:t>
            </a:r>
            <a:r>
              <a:rPr lang="it-IT" baseline="0" dirty="0" err="1" smtClean="0"/>
              <a:t>scalability</a:t>
            </a:r>
            <a:r>
              <a:rPr lang="it-IT" baseline="0" dirty="0" smtClean="0"/>
              <a:t> and low </a:t>
            </a:r>
            <a:r>
              <a:rPr lang="it-IT" baseline="0" dirty="0" err="1" smtClean="0"/>
              <a:t>storage</a:t>
            </a:r>
            <a:r>
              <a:rPr lang="it-IT" baseline="0" dirty="0" smtClean="0"/>
              <a:t> </a:t>
            </a:r>
            <a:r>
              <a:rPr lang="it-IT" baseline="0" dirty="0" err="1" smtClean="0"/>
              <a:t>requirements</a:t>
            </a:r>
            <a:r>
              <a:rPr lang="it-IT" baseline="0" dirty="0" smtClean="0"/>
              <a:t> are </a:t>
            </a:r>
            <a:r>
              <a:rPr lang="it-IT" baseline="0" dirty="0" err="1" smtClean="0"/>
              <a:t>desirable</a:t>
            </a:r>
            <a:r>
              <a:rPr lang="it-IT" baseline="0" dirty="0" smtClean="0"/>
              <a:t> </a:t>
            </a:r>
            <a:r>
              <a:rPr lang="it-IT" baseline="0" dirty="0" err="1" smtClean="0"/>
              <a:t>features</a:t>
            </a:r>
            <a:r>
              <a:rPr lang="it-IT" baseline="0" dirty="0" smtClean="0"/>
              <a:t> </a:t>
            </a:r>
            <a:r>
              <a:rPr lang="it-IT" baseline="0" dirty="0" err="1" smtClean="0"/>
              <a:t>for</a:t>
            </a:r>
            <a:r>
              <a:rPr lang="it-IT" baseline="0" dirty="0" smtClean="0"/>
              <a:t> a system </a:t>
            </a:r>
            <a:r>
              <a:rPr lang="it-IT" baseline="0" dirty="0" err="1" smtClean="0"/>
              <a:t>which</a:t>
            </a:r>
            <a:r>
              <a:rPr lang="it-IT" baseline="0" dirty="0" smtClean="0"/>
              <a:t> </a:t>
            </a:r>
            <a:r>
              <a:rPr lang="it-IT" baseline="0" dirty="0" err="1" smtClean="0"/>
              <a:t>is</a:t>
            </a:r>
            <a:r>
              <a:rPr lang="it-IT" baseline="0" dirty="0" smtClean="0"/>
              <a:t> </a:t>
            </a:r>
            <a:r>
              <a:rPr lang="it-IT" baseline="0" dirty="0" err="1" smtClean="0"/>
              <a:t>likely</a:t>
            </a:r>
            <a:r>
              <a:rPr lang="it-IT" baseline="0" dirty="0" smtClean="0"/>
              <a:t> </a:t>
            </a:r>
            <a:r>
              <a:rPr lang="it-IT" baseline="0" dirty="0" err="1" smtClean="0"/>
              <a:t>to</a:t>
            </a:r>
            <a:r>
              <a:rPr lang="it-IT" baseline="0" dirty="0" smtClean="0"/>
              <a:t> bear </a:t>
            </a:r>
            <a:r>
              <a:rPr lang="it-IT" baseline="0" dirty="0" err="1" smtClean="0"/>
              <a:t>very</a:t>
            </a:r>
            <a:r>
              <a:rPr lang="it-IT" baseline="0" dirty="0" smtClean="0"/>
              <a:t> high </a:t>
            </a:r>
            <a:r>
              <a:rPr lang="it-IT" baseline="0" dirty="0" err="1" smtClean="0"/>
              <a:t>concurrency</a:t>
            </a:r>
            <a:r>
              <a:rPr lang="it-IT" baseline="0" dirty="0" smtClean="0"/>
              <a:t> </a:t>
            </a:r>
            <a:r>
              <a:rPr lang="it-IT" baseline="0" dirty="0" err="1" smtClean="0"/>
              <a:t>rates</a:t>
            </a:r>
            <a:r>
              <a:rPr lang="it-IT" baseline="0" dirty="0" smtClean="0"/>
              <a:t> in a </a:t>
            </a:r>
            <a:r>
              <a:rPr lang="it-IT" baseline="0" dirty="0" err="1" smtClean="0"/>
              <a:t>working</a:t>
            </a:r>
            <a:r>
              <a:rPr lang="it-IT" baseline="0" dirty="0" smtClean="0"/>
              <a:t> </a:t>
            </a:r>
            <a:r>
              <a:rPr lang="it-IT" baseline="0" dirty="0" err="1" smtClean="0"/>
              <a:t>enviroment</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79CEFAF5-8275-4416-B176-C42159705698}" type="slidenum">
              <a:rPr lang="it-IT" smtClean="0"/>
              <a:pPr/>
              <a:t>18</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smtClean="0"/>
              <a:t>In </a:t>
            </a:r>
            <a:r>
              <a:rPr lang="it-IT" dirty="0" err="1" smtClean="0"/>
              <a:t>conclusion</a:t>
            </a:r>
            <a:r>
              <a:rPr lang="it-IT" dirty="0" smtClean="0"/>
              <a:t>, </a:t>
            </a:r>
            <a:r>
              <a:rPr lang="it-IT" dirty="0" err="1" smtClean="0"/>
              <a:t>we</a:t>
            </a:r>
            <a:r>
              <a:rPr lang="it-IT" dirty="0" smtClean="0"/>
              <a:t> </a:t>
            </a:r>
            <a:r>
              <a:rPr lang="it-IT" dirty="0" err="1" smtClean="0"/>
              <a:t>presented</a:t>
            </a:r>
            <a:r>
              <a:rPr lang="it-IT" baseline="0" dirty="0" smtClean="0"/>
              <a:t> </a:t>
            </a:r>
            <a:r>
              <a:rPr lang="it-IT" baseline="0" dirty="0" err="1" smtClean="0"/>
              <a:t>our</a:t>
            </a:r>
            <a:r>
              <a:rPr lang="it-IT" baseline="0" dirty="0" smtClean="0"/>
              <a:t> work </a:t>
            </a:r>
            <a:r>
              <a:rPr lang="it-IT" baseline="0" dirty="0" err="1" smtClean="0"/>
              <a:t>concerning</a:t>
            </a:r>
            <a:r>
              <a:rPr lang="it-IT" baseline="0" dirty="0" smtClean="0"/>
              <a:t> the design and </a:t>
            </a:r>
            <a:r>
              <a:rPr lang="it-IT" baseline="0" dirty="0" err="1" smtClean="0"/>
              <a:t>implementation</a:t>
            </a:r>
            <a:r>
              <a:rPr lang="it-IT" baseline="0" dirty="0" smtClean="0"/>
              <a:t> </a:t>
            </a:r>
            <a:r>
              <a:rPr lang="it-IT" baseline="0" dirty="0" err="1" smtClean="0"/>
              <a:t>of</a:t>
            </a:r>
            <a:r>
              <a:rPr lang="it-IT" baseline="0" dirty="0" smtClean="0"/>
              <a:t> </a:t>
            </a:r>
            <a:r>
              <a:rPr lang="it-IT" baseline="0" dirty="0" err="1" smtClean="0"/>
              <a:t>multi-version</a:t>
            </a:r>
            <a:r>
              <a:rPr lang="it-IT" baseline="0" dirty="0" smtClean="0"/>
              <a:t> </a:t>
            </a:r>
            <a:r>
              <a:rPr lang="it-IT" baseline="0" dirty="0" err="1" smtClean="0"/>
              <a:t>guidelines</a:t>
            </a:r>
            <a:r>
              <a:rPr lang="it-IT" baseline="0" dirty="0" smtClean="0"/>
              <a:t> management system </a:t>
            </a:r>
            <a:r>
              <a:rPr lang="it-IT" baseline="0" dirty="0" err="1" smtClean="0"/>
              <a:t>supporting</a:t>
            </a:r>
            <a:r>
              <a:rPr lang="it-IT" baseline="0" dirty="0" smtClean="0"/>
              <a:t> </a:t>
            </a:r>
            <a:r>
              <a:rPr lang="it-IT" baseline="0" dirty="0" err="1" smtClean="0"/>
              <a:t>personalization</a:t>
            </a:r>
            <a:r>
              <a:rPr lang="it-IT" baseline="0" dirty="0" smtClean="0"/>
              <a:t>. The </a:t>
            </a:r>
            <a:r>
              <a:rPr lang="it-IT" baseline="0" dirty="0" err="1" smtClean="0"/>
              <a:t>approach</a:t>
            </a:r>
            <a:r>
              <a:rPr lang="it-IT" baseline="0" dirty="0" smtClean="0"/>
              <a:t> </a:t>
            </a:r>
            <a:r>
              <a:rPr lang="it-IT" baseline="0" dirty="0" err="1" smtClean="0"/>
              <a:t>is</a:t>
            </a:r>
            <a:r>
              <a:rPr lang="it-IT" baseline="0" dirty="0" smtClean="0"/>
              <a:t> </a:t>
            </a:r>
            <a:r>
              <a:rPr lang="it-IT" baseline="0" dirty="0" err="1" smtClean="0"/>
              <a:t>based</a:t>
            </a:r>
            <a:r>
              <a:rPr lang="it-IT" baseline="0" dirty="0" smtClean="0"/>
              <a:t> on the </a:t>
            </a:r>
            <a:r>
              <a:rPr lang="it-IT" baseline="0" dirty="0" err="1" smtClean="0"/>
              <a:t>extension</a:t>
            </a:r>
            <a:r>
              <a:rPr lang="it-IT" baseline="0" dirty="0" smtClean="0"/>
              <a:t> </a:t>
            </a:r>
            <a:r>
              <a:rPr lang="it-IT" baseline="0" dirty="0" err="1" smtClean="0"/>
              <a:t>of</a:t>
            </a:r>
            <a:r>
              <a:rPr lang="it-IT" baseline="0" dirty="0" smtClean="0"/>
              <a:t> </a:t>
            </a:r>
            <a:r>
              <a:rPr lang="it-IT" baseline="0" dirty="0" err="1" smtClean="0"/>
              <a:t>solutions</a:t>
            </a:r>
            <a:r>
              <a:rPr lang="it-IT" baseline="0" dirty="0" smtClean="0"/>
              <a:t> </a:t>
            </a:r>
            <a:r>
              <a:rPr lang="it-IT" baseline="0" dirty="0" err="1" smtClean="0"/>
              <a:t>previously</a:t>
            </a:r>
            <a:r>
              <a:rPr lang="it-IT" baseline="0" dirty="0" smtClean="0"/>
              <a:t> </a:t>
            </a:r>
            <a:r>
              <a:rPr lang="it-IT" baseline="0" dirty="0" err="1" smtClean="0"/>
              <a:t>adopted</a:t>
            </a:r>
            <a:r>
              <a:rPr lang="it-IT" baseline="0" dirty="0" smtClean="0"/>
              <a:t> </a:t>
            </a:r>
            <a:r>
              <a:rPr lang="it-IT" baseline="0" dirty="0" err="1" smtClean="0"/>
              <a:t>for</a:t>
            </a:r>
            <a:r>
              <a:rPr lang="it-IT" baseline="0" dirty="0" smtClean="0"/>
              <a:t> </a:t>
            </a:r>
            <a:r>
              <a:rPr lang="it-IT" baseline="0" dirty="0" err="1" smtClean="0"/>
              <a:t>eGov</a:t>
            </a:r>
            <a:r>
              <a:rPr lang="it-IT" baseline="0" dirty="0" smtClean="0"/>
              <a:t> </a:t>
            </a:r>
            <a:r>
              <a:rPr lang="it-IT" baseline="0" dirty="0" err="1" smtClean="0"/>
              <a:t>applications</a:t>
            </a:r>
            <a:r>
              <a:rPr lang="it-IT" baseline="0" dirty="0" smtClean="0"/>
              <a:t>. </a:t>
            </a:r>
            <a:r>
              <a:rPr lang="it-IT" baseline="0" dirty="0" err="1" smtClean="0"/>
              <a:t>Guideline</a:t>
            </a:r>
            <a:r>
              <a:rPr lang="it-IT" baseline="0" dirty="0" smtClean="0"/>
              <a:t> </a:t>
            </a:r>
            <a:r>
              <a:rPr lang="it-IT" baseline="0" dirty="0" err="1" smtClean="0"/>
              <a:t>versioning</a:t>
            </a:r>
            <a:r>
              <a:rPr lang="it-IT" baseline="0" dirty="0" smtClean="0"/>
              <a:t> </a:t>
            </a:r>
            <a:r>
              <a:rPr lang="it-IT" baseline="0" dirty="0" err="1" smtClean="0"/>
              <a:t>is</a:t>
            </a:r>
            <a:r>
              <a:rPr lang="it-IT" baseline="0" dirty="0" smtClean="0"/>
              <a:t> </a:t>
            </a:r>
            <a:r>
              <a:rPr lang="it-IT" baseline="0" dirty="0" err="1" smtClean="0"/>
              <a:t>based</a:t>
            </a:r>
            <a:r>
              <a:rPr lang="it-IT" baseline="0" dirty="0" smtClean="0"/>
              <a:t> on multiple </a:t>
            </a:r>
            <a:r>
              <a:rPr lang="it-IT" baseline="0" dirty="0" err="1" smtClean="0"/>
              <a:t>temporal</a:t>
            </a:r>
            <a:r>
              <a:rPr lang="it-IT" baseline="0" dirty="0" smtClean="0"/>
              <a:t> and </a:t>
            </a:r>
            <a:r>
              <a:rPr lang="it-IT" baseline="0" dirty="0" err="1" smtClean="0"/>
              <a:t>semantic</a:t>
            </a:r>
            <a:r>
              <a:rPr lang="it-IT" baseline="0" dirty="0" smtClean="0"/>
              <a:t> </a:t>
            </a:r>
            <a:r>
              <a:rPr lang="it-IT" baseline="0" dirty="0" err="1" smtClean="0"/>
              <a:t>dimensions</a:t>
            </a:r>
            <a:r>
              <a:rPr lang="it-IT" baseline="0" dirty="0" smtClean="0"/>
              <a:t>. A </a:t>
            </a:r>
            <a:r>
              <a:rPr lang="it-IT" baseline="0" dirty="0" err="1" smtClean="0"/>
              <a:t>prototype</a:t>
            </a:r>
            <a:r>
              <a:rPr lang="it-IT" baseline="0" dirty="0" smtClean="0"/>
              <a:t> </a:t>
            </a:r>
            <a:r>
              <a:rPr lang="it-IT" baseline="0" dirty="0" err="1" smtClean="0"/>
              <a:t>personalization</a:t>
            </a:r>
            <a:r>
              <a:rPr lang="it-IT" baseline="0" dirty="0" smtClean="0"/>
              <a:t> </a:t>
            </a:r>
            <a:r>
              <a:rPr lang="it-IT" baseline="0" dirty="0" err="1" smtClean="0"/>
              <a:t>engine</a:t>
            </a:r>
            <a:r>
              <a:rPr lang="it-IT" baseline="0" dirty="0" smtClean="0"/>
              <a:t> </a:t>
            </a:r>
            <a:r>
              <a:rPr lang="it-IT" baseline="0" dirty="0" err="1" smtClean="0"/>
              <a:t>has</a:t>
            </a:r>
            <a:r>
              <a:rPr lang="it-IT" baseline="0" dirty="0" smtClean="0"/>
              <a:t> </a:t>
            </a:r>
            <a:r>
              <a:rPr lang="it-IT" baseline="0" dirty="0" err="1" smtClean="0"/>
              <a:t>been</a:t>
            </a:r>
            <a:r>
              <a:rPr lang="it-IT" baseline="0" dirty="0" smtClean="0"/>
              <a:t> </a:t>
            </a:r>
            <a:r>
              <a:rPr lang="it-IT" baseline="0" dirty="0" err="1" smtClean="0"/>
              <a:t>implemented</a:t>
            </a:r>
            <a:r>
              <a:rPr lang="it-IT" baseline="0" dirty="0" smtClean="0"/>
              <a:t> and </a:t>
            </a:r>
            <a:r>
              <a:rPr lang="it-IT" baseline="0" dirty="0" err="1" smtClean="0"/>
              <a:t>tested</a:t>
            </a:r>
            <a:r>
              <a:rPr lang="it-IT" baseline="0" dirty="0" smtClean="0"/>
              <a:t>. </a:t>
            </a:r>
            <a:r>
              <a:rPr lang="it-IT" baseline="0" dirty="0" err="1" smtClean="0"/>
              <a:t>Experiments</a:t>
            </a:r>
            <a:r>
              <a:rPr lang="it-IT" baseline="0" dirty="0" smtClean="0"/>
              <a:t> </a:t>
            </a:r>
            <a:r>
              <a:rPr lang="it-IT" baseline="0" dirty="0" err="1" smtClean="0"/>
              <a:t>have</a:t>
            </a:r>
            <a:r>
              <a:rPr lang="it-IT" baseline="0" dirty="0" smtClean="0"/>
              <a:t> </a:t>
            </a:r>
            <a:r>
              <a:rPr lang="it-IT" baseline="0" dirty="0" err="1" smtClean="0"/>
              <a:t>shown</a:t>
            </a:r>
            <a:r>
              <a:rPr lang="it-IT" baseline="0" dirty="0" smtClean="0"/>
              <a:t> </a:t>
            </a:r>
            <a:r>
              <a:rPr lang="it-IT" baseline="0" dirty="0" err="1" smtClean="0"/>
              <a:t>good</a:t>
            </a:r>
            <a:r>
              <a:rPr lang="it-IT" baseline="0" dirty="0" smtClean="0"/>
              <a:t> </a:t>
            </a:r>
            <a:r>
              <a:rPr lang="it-IT" baseline="0" dirty="0" err="1" smtClean="0"/>
              <a:t>performances</a:t>
            </a:r>
            <a:r>
              <a:rPr lang="it-IT" baseline="0" dirty="0" smtClean="0"/>
              <a:t> in a </a:t>
            </a:r>
            <a:r>
              <a:rPr lang="it-IT" baseline="0" dirty="0" err="1" smtClean="0"/>
              <a:t>broad</a:t>
            </a:r>
            <a:r>
              <a:rPr lang="it-IT" baseline="0" dirty="0" smtClean="0"/>
              <a:t> </a:t>
            </a:r>
            <a:r>
              <a:rPr lang="it-IT" baseline="0" dirty="0" err="1" smtClean="0"/>
              <a:t>range</a:t>
            </a:r>
            <a:r>
              <a:rPr lang="it-IT" baseline="0" dirty="0" smtClean="0"/>
              <a:t> </a:t>
            </a:r>
            <a:r>
              <a:rPr lang="it-IT" baseline="0" dirty="0" err="1" smtClean="0"/>
              <a:t>of</a:t>
            </a:r>
            <a:r>
              <a:rPr lang="it-IT" baseline="0" dirty="0" smtClean="0"/>
              <a:t> </a:t>
            </a:r>
            <a:r>
              <a:rPr lang="it-IT" baseline="0" dirty="0" err="1" smtClean="0"/>
              <a:t>operating</a:t>
            </a:r>
            <a:r>
              <a:rPr lang="it-IT" baseline="0" dirty="0" smtClean="0"/>
              <a:t> </a:t>
            </a:r>
            <a:r>
              <a:rPr lang="it-IT" baseline="0" dirty="0" err="1" smtClean="0"/>
              <a:t>scenarios</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79CEFAF5-8275-4416-B176-C42159705698}" type="slidenum">
              <a:rPr lang="it-IT" smtClean="0"/>
              <a:pPr/>
              <a:t>19</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r>
              <a:rPr lang="it-IT" smtClean="0"/>
              <a:t>This work is part of a reasearch activity concerning eGov applications. In recent years, there has been a great development of eGov initiatives pushed by PAs with more and more resources made available on the web. We use TDB and SW techniques to support personalized access and, as resources, we consider multi-version norm documents (laws, decrees, regulations etc) and service specifications in XML format.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r>
              <a:rPr lang="it-IT" dirty="0" smtClean="0"/>
              <a:t>Future work </a:t>
            </a:r>
            <a:r>
              <a:rPr lang="it-IT" dirty="0" err="1" smtClean="0"/>
              <a:t>will</a:t>
            </a:r>
            <a:r>
              <a:rPr lang="it-IT" dirty="0" smtClean="0"/>
              <a:t> </a:t>
            </a:r>
            <a:r>
              <a:rPr lang="it-IT" dirty="0" err="1" smtClean="0"/>
              <a:t>be</a:t>
            </a:r>
            <a:r>
              <a:rPr lang="it-IT" dirty="0" smtClean="0"/>
              <a:t> </a:t>
            </a:r>
            <a:r>
              <a:rPr lang="it-IT" dirty="0" err="1" smtClean="0"/>
              <a:t>devoted</a:t>
            </a:r>
            <a:r>
              <a:rPr lang="it-IT" dirty="0" smtClean="0"/>
              <a:t> </a:t>
            </a:r>
            <a:r>
              <a:rPr lang="it-IT" dirty="0" err="1" smtClean="0"/>
              <a:t>to</a:t>
            </a:r>
            <a:r>
              <a:rPr lang="it-IT" dirty="0" smtClean="0"/>
              <a:t> </a:t>
            </a:r>
            <a:r>
              <a:rPr lang="it-IT" dirty="0" err="1" smtClean="0"/>
              <a:t>further</a:t>
            </a:r>
            <a:r>
              <a:rPr lang="it-IT" dirty="0" smtClean="0"/>
              <a:t> </a:t>
            </a:r>
            <a:r>
              <a:rPr lang="it-IT" dirty="0" err="1" smtClean="0"/>
              <a:t>extensions</a:t>
            </a:r>
            <a:r>
              <a:rPr lang="it-IT" dirty="0" smtClean="0"/>
              <a:t> </a:t>
            </a:r>
            <a:r>
              <a:rPr lang="it-IT" dirty="0" err="1" smtClean="0"/>
              <a:t>of</a:t>
            </a:r>
            <a:r>
              <a:rPr lang="it-IT" dirty="0" smtClean="0"/>
              <a:t> the </a:t>
            </a:r>
            <a:r>
              <a:rPr lang="it-IT" dirty="0" err="1" smtClean="0"/>
              <a:t>proposed</a:t>
            </a:r>
            <a:r>
              <a:rPr lang="it-IT" dirty="0" smtClean="0"/>
              <a:t> </a:t>
            </a:r>
            <a:r>
              <a:rPr lang="it-IT" dirty="0" err="1" smtClean="0"/>
              <a:t>approach</a:t>
            </a:r>
            <a:r>
              <a:rPr lang="it-IT" dirty="0" smtClean="0"/>
              <a:t>.</a:t>
            </a:r>
            <a:r>
              <a:rPr lang="it-IT" baseline="0" dirty="0" smtClean="0"/>
              <a:t> </a:t>
            </a:r>
            <a:r>
              <a:rPr lang="it-IT" baseline="0" dirty="0" err="1" smtClean="0"/>
              <a:t>Extensions</a:t>
            </a:r>
            <a:r>
              <a:rPr lang="it-IT" baseline="0" dirty="0" smtClean="0"/>
              <a:t> </a:t>
            </a:r>
            <a:r>
              <a:rPr lang="it-IT" baseline="0" dirty="0" err="1" smtClean="0"/>
              <a:t>will</a:t>
            </a:r>
            <a:r>
              <a:rPr lang="it-IT" baseline="0" dirty="0" smtClean="0"/>
              <a:t> </a:t>
            </a:r>
            <a:r>
              <a:rPr lang="it-IT" baseline="0" dirty="0" err="1" smtClean="0"/>
              <a:t>consider</a:t>
            </a:r>
            <a:r>
              <a:rPr lang="it-IT" baseline="0" dirty="0" smtClean="0"/>
              <a:t> </a:t>
            </a:r>
            <a:r>
              <a:rPr lang="it-IT" baseline="0" dirty="0" err="1" smtClean="0"/>
              <a:t>advanced</a:t>
            </a:r>
            <a:r>
              <a:rPr lang="it-IT" baseline="0" dirty="0" smtClean="0"/>
              <a:t> </a:t>
            </a:r>
            <a:r>
              <a:rPr lang="it-IT" baseline="0" dirty="0" err="1" smtClean="0"/>
              <a:t>application</a:t>
            </a:r>
            <a:r>
              <a:rPr lang="it-IT" baseline="0" dirty="0" smtClean="0"/>
              <a:t> </a:t>
            </a:r>
            <a:r>
              <a:rPr lang="it-IT" baseline="0" dirty="0" err="1" smtClean="0"/>
              <a:t>requirements</a:t>
            </a:r>
            <a:r>
              <a:rPr lang="it-IT" baseline="0" dirty="0" smtClean="0"/>
              <a:t> </a:t>
            </a:r>
            <a:r>
              <a:rPr lang="it-IT" baseline="0" dirty="0" err="1" smtClean="0"/>
              <a:t>including</a:t>
            </a:r>
            <a:r>
              <a:rPr lang="it-IT" baseline="0" dirty="0" smtClean="0"/>
              <a:t> more </a:t>
            </a:r>
            <a:r>
              <a:rPr lang="it-IT" baseline="0" dirty="0" err="1" smtClean="0"/>
              <a:t>structurally</a:t>
            </a:r>
            <a:r>
              <a:rPr lang="it-IT" baseline="0" dirty="0" smtClean="0"/>
              <a:t> </a:t>
            </a:r>
            <a:r>
              <a:rPr lang="it-IT" baseline="0" dirty="0" err="1" smtClean="0"/>
              <a:t>complex</a:t>
            </a:r>
            <a:r>
              <a:rPr lang="it-IT" baseline="0" dirty="0" smtClean="0"/>
              <a:t> </a:t>
            </a:r>
            <a:r>
              <a:rPr lang="it-IT" baseline="0" dirty="0" err="1" smtClean="0"/>
              <a:t>ontologies</a:t>
            </a:r>
            <a:r>
              <a:rPr lang="it-IT" baseline="0" dirty="0" smtClean="0"/>
              <a:t>, </a:t>
            </a:r>
            <a:r>
              <a:rPr lang="it-IT" baseline="0" dirty="0" err="1" smtClean="0"/>
              <a:t>introduction</a:t>
            </a:r>
            <a:r>
              <a:rPr lang="it-IT" baseline="0" dirty="0" smtClean="0"/>
              <a:t> </a:t>
            </a:r>
            <a:r>
              <a:rPr lang="it-IT" baseline="0" dirty="0" err="1" smtClean="0"/>
              <a:t>of</a:t>
            </a:r>
            <a:r>
              <a:rPr lang="it-IT" baseline="0" dirty="0" smtClean="0"/>
              <a:t> </a:t>
            </a:r>
            <a:r>
              <a:rPr lang="it-IT" baseline="0" dirty="0" err="1" smtClean="0"/>
              <a:t>advanced</a:t>
            </a:r>
            <a:r>
              <a:rPr lang="it-IT" baseline="0" dirty="0" smtClean="0"/>
              <a:t> </a:t>
            </a:r>
            <a:r>
              <a:rPr lang="it-IT" baseline="0" dirty="0" err="1" smtClean="0"/>
              <a:t>auxiliary</a:t>
            </a:r>
            <a:r>
              <a:rPr lang="it-IT" baseline="0" dirty="0" smtClean="0"/>
              <a:t> </a:t>
            </a:r>
            <a:r>
              <a:rPr lang="it-IT" baseline="0" dirty="0" err="1" smtClean="0"/>
              <a:t>services</a:t>
            </a:r>
            <a:r>
              <a:rPr lang="it-IT" baseline="0" dirty="0" smtClean="0"/>
              <a:t> (e.g. a </a:t>
            </a:r>
            <a:r>
              <a:rPr lang="it-IT" baseline="0" dirty="0" err="1" smtClean="0"/>
              <a:t>reasoner</a:t>
            </a:r>
            <a:r>
              <a:rPr lang="it-IT" baseline="0" dirty="0" smtClean="0"/>
              <a:t> </a:t>
            </a:r>
            <a:r>
              <a:rPr lang="it-IT" baseline="0" dirty="0" err="1" smtClean="0"/>
              <a:t>for</a:t>
            </a:r>
            <a:r>
              <a:rPr lang="it-IT" baseline="0" dirty="0" smtClean="0"/>
              <a:t> </a:t>
            </a:r>
            <a:r>
              <a:rPr lang="it-IT" baseline="0" dirty="0" err="1" smtClean="0"/>
              <a:t>automatic</a:t>
            </a:r>
            <a:r>
              <a:rPr lang="it-IT" baseline="0" dirty="0" smtClean="0"/>
              <a:t> </a:t>
            </a:r>
            <a:r>
              <a:rPr lang="it-IT" baseline="0" dirty="0" err="1" smtClean="0"/>
              <a:t>matching</a:t>
            </a:r>
            <a:r>
              <a:rPr lang="it-IT" baseline="0" dirty="0" smtClean="0"/>
              <a:t> </a:t>
            </a:r>
            <a:r>
              <a:rPr lang="it-IT" baseline="0" dirty="0" err="1" smtClean="0"/>
              <a:t>with</a:t>
            </a:r>
            <a:r>
              <a:rPr lang="it-IT" baseline="0" dirty="0" smtClean="0"/>
              <a:t> </a:t>
            </a:r>
            <a:r>
              <a:rPr lang="it-IT" baseline="0" dirty="0" err="1" smtClean="0"/>
              <a:t>ontology</a:t>
            </a:r>
            <a:r>
              <a:rPr lang="it-IT" baseline="0" dirty="0" smtClean="0"/>
              <a:t> </a:t>
            </a:r>
            <a:r>
              <a:rPr lang="it-IT" baseline="0" dirty="0" err="1" smtClean="0"/>
              <a:t>concepts</a:t>
            </a:r>
            <a:r>
              <a:rPr lang="it-IT" baseline="0" dirty="0" smtClean="0"/>
              <a:t>), and the </a:t>
            </a:r>
            <a:r>
              <a:rPr lang="it-IT" baseline="0" dirty="0" err="1" smtClean="0"/>
              <a:t>adoption</a:t>
            </a:r>
            <a:r>
              <a:rPr lang="it-IT" baseline="0" dirty="0" smtClean="0"/>
              <a:t> </a:t>
            </a:r>
            <a:r>
              <a:rPr lang="it-IT" baseline="0" dirty="0" err="1" smtClean="0"/>
              <a:t>of</a:t>
            </a:r>
            <a:r>
              <a:rPr lang="it-IT" baseline="0" dirty="0" smtClean="0"/>
              <a:t> multiple </a:t>
            </a:r>
            <a:r>
              <a:rPr lang="it-IT" baseline="0" dirty="0" err="1" smtClean="0"/>
              <a:t>ontologies</a:t>
            </a:r>
            <a:r>
              <a:rPr lang="it-IT" baseline="0" dirty="0" smtClean="0"/>
              <a:t> </a:t>
            </a:r>
            <a:r>
              <a:rPr lang="it-IT" baseline="0" dirty="0" err="1" smtClean="0"/>
              <a:t>corresponding</a:t>
            </a:r>
            <a:r>
              <a:rPr lang="it-IT" baseline="0" dirty="0" smtClean="0"/>
              <a:t> </a:t>
            </a:r>
            <a:r>
              <a:rPr lang="it-IT" baseline="0" dirty="0" err="1" smtClean="0"/>
              <a:t>to</a:t>
            </a:r>
            <a:r>
              <a:rPr lang="it-IT" baseline="0" dirty="0" smtClean="0"/>
              <a:t> </a:t>
            </a:r>
            <a:r>
              <a:rPr lang="it-IT" baseline="0" dirty="0" err="1" smtClean="0"/>
              <a:t>different</a:t>
            </a:r>
            <a:r>
              <a:rPr lang="it-IT" baseline="0" dirty="0" smtClean="0"/>
              <a:t> </a:t>
            </a:r>
            <a:r>
              <a:rPr lang="it-IT" baseline="0" dirty="0" err="1" smtClean="0"/>
              <a:t>semantic</a:t>
            </a:r>
            <a:r>
              <a:rPr lang="it-IT" baseline="0" dirty="0" smtClean="0"/>
              <a:t> </a:t>
            </a:r>
            <a:r>
              <a:rPr lang="it-IT" baseline="0" dirty="0" err="1" smtClean="0"/>
              <a:t>versioning</a:t>
            </a:r>
            <a:r>
              <a:rPr lang="it-IT" baseline="0" dirty="0" smtClean="0"/>
              <a:t> </a:t>
            </a:r>
            <a:r>
              <a:rPr lang="it-IT" baseline="0" dirty="0" err="1" smtClean="0"/>
              <a:t>dimensions</a:t>
            </a:r>
            <a:r>
              <a:rPr lang="it-IT" baseline="0" dirty="0" smtClean="0"/>
              <a:t>.  </a:t>
            </a:r>
            <a:r>
              <a:rPr lang="it-IT" baseline="0" dirty="0" err="1" smtClean="0"/>
              <a:t>Further</a:t>
            </a:r>
            <a:r>
              <a:rPr lang="it-IT" baseline="0" dirty="0" smtClean="0"/>
              <a:t> work </a:t>
            </a:r>
            <a:r>
              <a:rPr lang="it-IT" baseline="0" dirty="0" err="1" smtClean="0"/>
              <a:t>will</a:t>
            </a:r>
            <a:r>
              <a:rPr lang="it-IT" baseline="0" dirty="0" smtClean="0"/>
              <a:t> </a:t>
            </a:r>
            <a:r>
              <a:rPr lang="it-IT" baseline="0" dirty="0" err="1" smtClean="0"/>
              <a:t>also</a:t>
            </a:r>
            <a:r>
              <a:rPr lang="it-IT" baseline="0" dirty="0" smtClean="0"/>
              <a:t> </a:t>
            </a:r>
            <a:r>
              <a:rPr lang="it-IT" baseline="0" dirty="0" err="1" smtClean="0"/>
              <a:t>consider</a:t>
            </a:r>
            <a:r>
              <a:rPr lang="it-IT" baseline="0" dirty="0" smtClean="0"/>
              <a:t> the </a:t>
            </a:r>
            <a:r>
              <a:rPr lang="it-IT" baseline="0" dirty="0" err="1" smtClean="0"/>
              <a:t>evaluation</a:t>
            </a:r>
            <a:r>
              <a:rPr lang="it-IT" baseline="0" dirty="0" smtClean="0"/>
              <a:t> </a:t>
            </a:r>
            <a:r>
              <a:rPr lang="it-IT" baseline="0" dirty="0" err="1" smtClean="0"/>
              <a:t>of</a:t>
            </a:r>
            <a:r>
              <a:rPr lang="it-IT" baseline="0" dirty="0" smtClean="0"/>
              <a:t> the </a:t>
            </a:r>
            <a:r>
              <a:rPr lang="it-IT" baseline="0" dirty="0" err="1" smtClean="0"/>
              <a:t>proposed</a:t>
            </a:r>
            <a:r>
              <a:rPr lang="it-IT" baseline="0" dirty="0" smtClean="0"/>
              <a:t> </a:t>
            </a:r>
            <a:r>
              <a:rPr lang="it-IT" baseline="0" dirty="0" err="1" smtClean="0"/>
              <a:t>approach</a:t>
            </a:r>
            <a:r>
              <a:rPr lang="it-IT" baseline="0" dirty="0" smtClean="0"/>
              <a:t> in a </a:t>
            </a:r>
            <a:r>
              <a:rPr lang="it-IT" baseline="0" dirty="0" err="1" smtClean="0"/>
              <a:t>real</a:t>
            </a:r>
            <a:r>
              <a:rPr lang="it-IT" baseline="0" dirty="0" smtClean="0"/>
              <a:t> </a:t>
            </a:r>
            <a:r>
              <a:rPr lang="it-IT" baseline="0" dirty="0" err="1" smtClean="0"/>
              <a:t>working</a:t>
            </a:r>
            <a:r>
              <a:rPr lang="it-IT" baseline="0" dirty="0" smtClean="0"/>
              <a:t> </a:t>
            </a:r>
            <a:r>
              <a:rPr lang="it-IT" baseline="0" dirty="0" err="1" smtClean="0"/>
              <a:t>environments</a:t>
            </a:r>
            <a:r>
              <a:rPr lang="it-IT" baseline="0" dirty="0" smtClean="0"/>
              <a:t>, </a:t>
            </a:r>
            <a:r>
              <a:rPr lang="it-IT" baseline="0" dirty="0" err="1" smtClean="0"/>
              <a:t>with</a:t>
            </a:r>
            <a:r>
              <a:rPr lang="it-IT" baseline="0" dirty="0" smtClean="0"/>
              <a:t> </a:t>
            </a:r>
            <a:r>
              <a:rPr lang="it-IT" baseline="0" dirty="0" err="1" smtClean="0"/>
              <a:t>real</a:t>
            </a:r>
            <a:r>
              <a:rPr lang="it-IT" baseline="0" dirty="0" smtClean="0"/>
              <a:t> </a:t>
            </a:r>
            <a:r>
              <a:rPr lang="it-IT" baseline="0" dirty="0" err="1" smtClean="0"/>
              <a:t>multi-version</a:t>
            </a:r>
            <a:r>
              <a:rPr lang="it-IT" baseline="0" dirty="0" smtClean="0"/>
              <a:t> </a:t>
            </a:r>
            <a:r>
              <a:rPr lang="it-IT" baseline="0" dirty="0" err="1" smtClean="0"/>
              <a:t>guidelines</a:t>
            </a:r>
            <a:r>
              <a:rPr lang="it-IT" baseline="0" dirty="0" smtClean="0"/>
              <a:t> and </a:t>
            </a:r>
            <a:r>
              <a:rPr lang="it-IT" baseline="0" dirty="0" err="1" smtClean="0"/>
              <a:t>real</a:t>
            </a:r>
            <a:r>
              <a:rPr lang="it-IT" baseline="0" dirty="0" smtClean="0"/>
              <a:t> </a:t>
            </a:r>
            <a:r>
              <a:rPr lang="it-IT" baseline="0" dirty="0" err="1" smtClean="0"/>
              <a:t>users</a:t>
            </a:r>
            <a:r>
              <a:rPr lang="it-IT" baseline="0" smtClean="0"/>
              <a:t>.</a:t>
            </a:r>
            <a:endParaRPr lang="it-IT" dirty="0"/>
          </a:p>
        </p:txBody>
      </p:sp>
      <p:sp>
        <p:nvSpPr>
          <p:cNvPr id="4" name="Segnaposto numero diapositiva 3"/>
          <p:cNvSpPr>
            <a:spLocks noGrp="1"/>
          </p:cNvSpPr>
          <p:nvPr>
            <p:ph type="sldNum" sz="quarter" idx="10"/>
          </p:nvPr>
        </p:nvSpPr>
        <p:spPr/>
        <p:txBody>
          <a:bodyPr/>
          <a:lstStyle/>
          <a:p>
            <a:fld id="{79CEFAF5-8275-4416-B176-C42159705698}" type="slidenum">
              <a:rPr lang="it-IT" smtClean="0"/>
              <a:pPr/>
              <a:t>20</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r>
              <a:rPr lang="it-IT" dirty="0" err="1" smtClean="0"/>
              <a:t>Extending</a:t>
            </a:r>
            <a:r>
              <a:rPr lang="it-IT" dirty="0" smtClean="0"/>
              <a:t> </a:t>
            </a:r>
            <a:r>
              <a:rPr lang="it-IT" dirty="0" err="1" smtClean="0"/>
              <a:t>to</a:t>
            </a:r>
            <a:r>
              <a:rPr lang="it-IT" dirty="0" smtClean="0"/>
              <a:t> the management</a:t>
            </a:r>
            <a:r>
              <a:rPr lang="it-IT" baseline="0" dirty="0" smtClean="0"/>
              <a:t> </a:t>
            </a:r>
            <a:r>
              <a:rPr lang="it-IT" baseline="0" dirty="0" err="1" smtClean="0"/>
              <a:t>of</a:t>
            </a:r>
            <a:r>
              <a:rPr lang="it-IT" baseline="0" dirty="0" smtClean="0"/>
              <a:t> </a:t>
            </a:r>
            <a:r>
              <a:rPr lang="it-IT" dirty="0" err="1" smtClean="0"/>
              <a:t>clinical</a:t>
            </a:r>
            <a:r>
              <a:rPr lang="it-IT" dirty="0" smtClean="0"/>
              <a:t> </a:t>
            </a:r>
            <a:r>
              <a:rPr lang="it-IT" dirty="0" err="1" smtClean="0"/>
              <a:t>guidelines</a:t>
            </a:r>
            <a:r>
              <a:rPr lang="it-IT" baseline="0" dirty="0" smtClean="0"/>
              <a:t> </a:t>
            </a:r>
            <a:r>
              <a:rPr lang="it-IT" dirty="0" err="1" smtClean="0"/>
              <a:t>techniques</a:t>
            </a:r>
            <a:r>
              <a:rPr lang="it-IT" dirty="0" smtClean="0"/>
              <a:t> </a:t>
            </a:r>
            <a:r>
              <a:rPr lang="it-IT" dirty="0" err="1" smtClean="0"/>
              <a:t>we</a:t>
            </a:r>
            <a:r>
              <a:rPr lang="it-IT" dirty="0" smtClean="0"/>
              <a:t> </a:t>
            </a:r>
            <a:r>
              <a:rPr lang="it-IT" dirty="0" err="1" smtClean="0"/>
              <a:t>recently</a:t>
            </a:r>
            <a:r>
              <a:rPr lang="it-IT" dirty="0" smtClean="0"/>
              <a:t> </a:t>
            </a:r>
            <a:r>
              <a:rPr lang="it-IT" dirty="0" err="1" smtClean="0"/>
              <a:t>developed</a:t>
            </a:r>
            <a:r>
              <a:rPr lang="it-IT" dirty="0" smtClean="0"/>
              <a:t> </a:t>
            </a:r>
            <a:r>
              <a:rPr lang="it-IT" dirty="0" err="1" smtClean="0"/>
              <a:t>for</a:t>
            </a:r>
            <a:r>
              <a:rPr lang="it-IT" dirty="0" smtClean="0"/>
              <a:t> </a:t>
            </a:r>
            <a:r>
              <a:rPr lang="it-IT" dirty="0" err="1" smtClean="0"/>
              <a:t>eGov</a:t>
            </a:r>
            <a:r>
              <a:rPr lang="it-IT" dirty="0" smtClean="0"/>
              <a:t> </a:t>
            </a:r>
            <a:r>
              <a:rPr lang="it-IT" dirty="0" err="1" smtClean="0"/>
              <a:t>applications</a:t>
            </a:r>
            <a:r>
              <a:rPr lang="it-IT" dirty="0" smtClean="0"/>
              <a:t>, </a:t>
            </a:r>
            <a:r>
              <a:rPr lang="it-IT" dirty="0" err="1" smtClean="0"/>
              <a:t>we</a:t>
            </a:r>
            <a:r>
              <a:rPr lang="it-IT" dirty="0" smtClean="0"/>
              <a:t> </a:t>
            </a:r>
            <a:r>
              <a:rPr lang="it-IT" dirty="0" err="1" smtClean="0"/>
              <a:t>use</a:t>
            </a:r>
            <a:r>
              <a:rPr lang="it-IT" dirty="0" smtClean="0"/>
              <a:t> TDB and SW </a:t>
            </a:r>
            <a:r>
              <a:rPr lang="it-IT" dirty="0" err="1" smtClean="0"/>
              <a:t>techniques</a:t>
            </a:r>
            <a:r>
              <a:rPr lang="it-IT" dirty="0" smtClean="0"/>
              <a:t> </a:t>
            </a:r>
            <a:r>
              <a:rPr lang="it-IT" dirty="0" err="1" smtClean="0"/>
              <a:t>to</a:t>
            </a:r>
            <a:r>
              <a:rPr lang="it-IT" dirty="0" smtClean="0"/>
              <a:t> </a:t>
            </a:r>
            <a:r>
              <a:rPr lang="it-IT" dirty="0" err="1" smtClean="0"/>
              <a:t>support</a:t>
            </a:r>
            <a:r>
              <a:rPr lang="it-IT" dirty="0" smtClean="0"/>
              <a:t> </a:t>
            </a:r>
            <a:r>
              <a:rPr lang="it-IT" dirty="0" err="1" smtClean="0"/>
              <a:t>personalized</a:t>
            </a:r>
            <a:r>
              <a:rPr lang="it-IT" dirty="0" smtClean="0"/>
              <a:t> </a:t>
            </a:r>
            <a:r>
              <a:rPr lang="it-IT" dirty="0" err="1" smtClean="0"/>
              <a:t>access</a:t>
            </a:r>
            <a:r>
              <a:rPr lang="it-IT" dirty="0" smtClean="0"/>
              <a:t>.  </a:t>
            </a:r>
            <a:r>
              <a:rPr lang="it-IT" dirty="0" err="1" smtClean="0"/>
              <a:t>Using</a:t>
            </a:r>
            <a:r>
              <a:rPr lang="it-IT" baseline="0" dirty="0" smtClean="0"/>
              <a:t> </a:t>
            </a:r>
            <a:r>
              <a:rPr lang="it-IT" baseline="0" dirty="0" err="1" smtClean="0"/>
              <a:t>patient</a:t>
            </a:r>
            <a:r>
              <a:rPr lang="it-IT" baseline="0" dirty="0" smtClean="0"/>
              <a:t> </a:t>
            </a:r>
            <a:r>
              <a:rPr lang="it-IT" baseline="0" dirty="0" err="1" smtClean="0"/>
              <a:t>profile</a:t>
            </a:r>
            <a:r>
              <a:rPr lang="it-IT" baseline="0" dirty="0" smtClean="0"/>
              <a:t>, </a:t>
            </a:r>
            <a:r>
              <a:rPr lang="it-IT" baseline="0" dirty="0" err="1" smtClean="0"/>
              <a:t>context</a:t>
            </a:r>
            <a:r>
              <a:rPr lang="it-IT" baseline="0" dirty="0" smtClean="0"/>
              <a:t> information and </a:t>
            </a:r>
            <a:r>
              <a:rPr lang="it-IT" baseline="0" dirty="0" err="1" smtClean="0"/>
              <a:t>temporal</a:t>
            </a:r>
            <a:r>
              <a:rPr lang="it-IT" baseline="0" dirty="0" smtClean="0"/>
              <a:t> </a:t>
            </a:r>
            <a:r>
              <a:rPr lang="it-IT" baseline="0" dirty="0" err="1" smtClean="0"/>
              <a:t>perspectives</a:t>
            </a:r>
            <a:r>
              <a:rPr lang="it-IT" baseline="0" dirty="0" smtClean="0"/>
              <a:t>, </a:t>
            </a:r>
            <a:r>
              <a:rPr lang="it-IT" baseline="0" dirty="0" err="1" smtClean="0"/>
              <a:t>personalization</a:t>
            </a:r>
            <a:r>
              <a:rPr lang="it-IT" baseline="0" dirty="0" smtClean="0"/>
              <a:t> </a:t>
            </a:r>
            <a:r>
              <a:rPr lang="it-IT" baseline="0" dirty="0" err="1" smtClean="0"/>
              <a:t>allows</a:t>
            </a:r>
            <a:r>
              <a:rPr lang="it-IT" baseline="0" dirty="0" smtClean="0"/>
              <a:t> </a:t>
            </a:r>
            <a:r>
              <a:rPr lang="it-IT" baseline="0" dirty="0" err="1" smtClean="0"/>
              <a:t>users</a:t>
            </a:r>
            <a:r>
              <a:rPr lang="it-IT" baseline="0" dirty="0" smtClean="0"/>
              <a:t> </a:t>
            </a:r>
            <a:r>
              <a:rPr lang="it-IT" baseline="0" dirty="0" err="1" smtClean="0"/>
              <a:t>to</a:t>
            </a:r>
            <a:r>
              <a:rPr lang="it-IT" baseline="0" dirty="0" smtClean="0"/>
              <a:t> </a:t>
            </a:r>
            <a:r>
              <a:rPr lang="it-IT" baseline="0" dirty="0" err="1" smtClean="0"/>
              <a:t>build</a:t>
            </a:r>
            <a:r>
              <a:rPr lang="it-IT" baseline="0" dirty="0" smtClean="0"/>
              <a:t> a </a:t>
            </a:r>
            <a:r>
              <a:rPr lang="it-IT" baseline="0" dirty="0" err="1" smtClean="0"/>
              <a:t>guideline</a:t>
            </a:r>
            <a:r>
              <a:rPr lang="it-IT" baseline="0" dirty="0" smtClean="0"/>
              <a:t> </a:t>
            </a:r>
            <a:r>
              <a:rPr lang="it-IT" baseline="0" dirty="0" err="1" smtClean="0"/>
              <a:t>tailored</a:t>
            </a:r>
            <a:r>
              <a:rPr lang="it-IT" baseline="0" dirty="0" smtClean="0"/>
              <a:t> </a:t>
            </a:r>
            <a:r>
              <a:rPr lang="it-IT" baseline="0" dirty="0" err="1" smtClean="0"/>
              <a:t>to</a:t>
            </a:r>
            <a:r>
              <a:rPr lang="it-IT" baseline="0" dirty="0" smtClean="0"/>
              <a:t> a </a:t>
            </a:r>
            <a:r>
              <a:rPr lang="it-IT" baseline="0" dirty="0" err="1" smtClean="0"/>
              <a:t>specific</a:t>
            </a:r>
            <a:r>
              <a:rPr lang="it-IT" baseline="0" dirty="0" smtClean="0"/>
              <a:t> </a:t>
            </a:r>
            <a:r>
              <a:rPr lang="it-IT" baseline="0" dirty="0" err="1" smtClean="0"/>
              <a:t>use</a:t>
            </a:r>
            <a:r>
              <a:rPr lang="it-IT" baseline="0" dirty="0" smtClean="0"/>
              <a:t> case</a:t>
            </a:r>
            <a:r>
              <a:rPr lang="it-IT" dirty="0" smtClean="0"/>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7575" y="744538"/>
            <a:ext cx="4962525" cy="3722687"/>
          </a:xfrm>
        </p:spPr>
      </p:sp>
      <p:sp>
        <p:nvSpPr>
          <p:cNvPr id="3" name="Segnaposto note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it-IT" dirty="0" smtClean="0"/>
              <a:t>The </a:t>
            </a:r>
            <a:r>
              <a:rPr lang="it-IT" dirty="0" err="1" smtClean="0"/>
              <a:t>personalization</a:t>
            </a:r>
            <a:r>
              <a:rPr lang="it-IT" dirty="0" smtClean="0"/>
              <a:t> </a:t>
            </a:r>
            <a:r>
              <a:rPr lang="it-IT" dirty="0" err="1" smtClean="0"/>
              <a:t>framework</a:t>
            </a:r>
            <a:r>
              <a:rPr lang="it-IT" dirty="0" smtClean="0"/>
              <a:t> </a:t>
            </a:r>
            <a:r>
              <a:rPr lang="it-IT" dirty="0" err="1" smtClean="0"/>
              <a:t>we</a:t>
            </a:r>
            <a:r>
              <a:rPr lang="it-IT" dirty="0" smtClean="0"/>
              <a:t> </a:t>
            </a:r>
            <a:r>
              <a:rPr lang="it-IT" dirty="0" err="1" smtClean="0"/>
              <a:t>consider</a:t>
            </a:r>
            <a:r>
              <a:rPr lang="it-IT" dirty="0" smtClean="0"/>
              <a:t> </a:t>
            </a:r>
            <a:r>
              <a:rPr lang="it-IT" dirty="0" err="1" smtClean="0"/>
              <a:t>is</a:t>
            </a:r>
            <a:r>
              <a:rPr lang="it-IT" dirty="0" smtClean="0"/>
              <a:t> </a:t>
            </a:r>
            <a:r>
              <a:rPr lang="it-IT" dirty="0" err="1" smtClean="0"/>
              <a:t>composed</a:t>
            </a:r>
            <a:r>
              <a:rPr lang="it-IT" dirty="0" smtClean="0"/>
              <a:t> </a:t>
            </a:r>
            <a:r>
              <a:rPr lang="it-IT" dirty="0" err="1" smtClean="0"/>
              <a:t>of</a:t>
            </a:r>
            <a:r>
              <a:rPr lang="it-IT" dirty="0" smtClean="0"/>
              <a:t> a </a:t>
            </a:r>
            <a:r>
              <a:rPr lang="it-IT" dirty="0" err="1" smtClean="0"/>
              <a:t>multi-version</a:t>
            </a:r>
            <a:r>
              <a:rPr lang="it-IT" dirty="0" smtClean="0"/>
              <a:t> </a:t>
            </a:r>
            <a:r>
              <a:rPr lang="it-IT" dirty="0" err="1" smtClean="0"/>
              <a:t>guideline</a:t>
            </a:r>
            <a:r>
              <a:rPr lang="it-IT" dirty="0" smtClean="0"/>
              <a:t> </a:t>
            </a:r>
            <a:r>
              <a:rPr lang="it-IT" dirty="0" err="1" smtClean="0"/>
              <a:t>repository</a:t>
            </a:r>
            <a:r>
              <a:rPr lang="it-IT" dirty="0" smtClean="0"/>
              <a:t> </a:t>
            </a:r>
            <a:r>
              <a:rPr lang="it-IT" dirty="0" err="1" smtClean="0"/>
              <a:t>which</a:t>
            </a:r>
            <a:r>
              <a:rPr lang="it-IT" dirty="0" smtClean="0"/>
              <a:t> </a:t>
            </a:r>
            <a:r>
              <a:rPr lang="it-IT" dirty="0" err="1" smtClean="0"/>
              <a:t>is</a:t>
            </a:r>
            <a:r>
              <a:rPr lang="it-IT" dirty="0" smtClean="0"/>
              <a:t> </a:t>
            </a:r>
            <a:r>
              <a:rPr lang="it-IT" dirty="0" err="1" smtClean="0"/>
              <a:t>accessed</a:t>
            </a:r>
            <a:r>
              <a:rPr lang="it-IT" dirty="0" smtClean="0"/>
              <a:t> </a:t>
            </a:r>
            <a:r>
              <a:rPr lang="it-IT" dirty="0" err="1" smtClean="0"/>
              <a:t>through</a:t>
            </a:r>
            <a:r>
              <a:rPr lang="it-IT" dirty="0" smtClean="0"/>
              <a:t> a </a:t>
            </a:r>
            <a:r>
              <a:rPr lang="it-IT" dirty="0" err="1" smtClean="0"/>
              <a:t>personalization</a:t>
            </a:r>
            <a:r>
              <a:rPr lang="it-IT" dirty="0" smtClean="0"/>
              <a:t> </a:t>
            </a:r>
            <a:r>
              <a:rPr lang="it-IT" dirty="0" err="1" smtClean="0"/>
              <a:t>engine</a:t>
            </a:r>
            <a:r>
              <a:rPr lang="it-IT" dirty="0" smtClean="0"/>
              <a:t>. A </a:t>
            </a:r>
            <a:r>
              <a:rPr lang="it-IT" dirty="0" err="1" smtClean="0"/>
              <a:t>physician</a:t>
            </a:r>
            <a:r>
              <a:rPr lang="it-IT" dirty="0" smtClean="0"/>
              <a:t> </a:t>
            </a:r>
            <a:r>
              <a:rPr lang="it-IT" dirty="0" err="1" smtClean="0"/>
              <a:t>using</a:t>
            </a:r>
            <a:r>
              <a:rPr lang="it-IT" dirty="0" smtClean="0"/>
              <a:t> the system can express </a:t>
            </a:r>
            <a:r>
              <a:rPr lang="it-IT" dirty="0" err="1" smtClean="0"/>
              <a:t>queries</a:t>
            </a:r>
            <a:r>
              <a:rPr lang="it-IT" dirty="0" smtClean="0"/>
              <a:t>, </a:t>
            </a:r>
            <a:r>
              <a:rPr lang="it-IT" dirty="0" err="1" smtClean="0"/>
              <a:t>which</a:t>
            </a:r>
            <a:r>
              <a:rPr lang="it-IT" dirty="0" smtClean="0"/>
              <a:t> are </a:t>
            </a:r>
            <a:r>
              <a:rPr lang="it-IT" dirty="0" err="1" smtClean="0"/>
              <a:t>automatically</a:t>
            </a:r>
            <a:r>
              <a:rPr lang="it-IT" dirty="0" smtClean="0"/>
              <a:t> </a:t>
            </a:r>
            <a:r>
              <a:rPr lang="it-IT" dirty="0" err="1" smtClean="0"/>
              <a:t>enriched</a:t>
            </a:r>
            <a:r>
              <a:rPr lang="it-IT" dirty="0" smtClean="0"/>
              <a:t> </a:t>
            </a:r>
            <a:r>
              <a:rPr lang="it-IT" dirty="0" err="1" smtClean="0"/>
              <a:t>by</a:t>
            </a:r>
            <a:r>
              <a:rPr lang="it-IT" dirty="0" smtClean="0"/>
              <a:t> the </a:t>
            </a:r>
            <a:r>
              <a:rPr lang="it-IT" dirty="0" err="1" smtClean="0"/>
              <a:t>personalization</a:t>
            </a:r>
            <a:r>
              <a:rPr lang="it-IT" dirty="0" smtClean="0"/>
              <a:t> </a:t>
            </a:r>
            <a:r>
              <a:rPr lang="it-IT" dirty="0" err="1" smtClean="0"/>
              <a:t>engine</a:t>
            </a:r>
            <a:r>
              <a:rPr lang="it-IT" dirty="0" smtClean="0"/>
              <a:t> </a:t>
            </a:r>
            <a:r>
              <a:rPr lang="it-IT" dirty="0" err="1" smtClean="0"/>
              <a:t>with</a:t>
            </a:r>
            <a:r>
              <a:rPr lang="it-IT" dirty="0" smtClean="0"/>
              <a:t> </a:t>
            </a:r>
            <a:r>
              <a:rPr lang="it-IT" dirty="0" err="1" smtClean="0"/>
              <a:t>selection</a:t>
            </a:r>
            <a:r>
              <a:rPr lang="it-IT" dirty="0" smtClean="0"/>
              <a:t> </a:t>
            </a:r>
            <a:r>
              <a:rPr lang="it-IT" dirty="0" err="1" smtClean="0"/>
              <a:t>conditions</a:t>
            </a:r>
            <a:r>
              <a:rPr lang="it-IT" dirty="0" smtClean="0"/>
              <a:t> </a:t>
            </a:r>
            <a:r>
              <a:rPr lang="it-IT" dirty="0" err="1" smtClean="0"/>
              <a:t>concerning</a:t>
            </a:r>
            <a:r>
              <a:rPr lang="it-IT" dirty="0" smtClean="0"/>
              <a:t> the </a:t>
            </a:r>
            <a:r>
              <a:rPr lang="it-IT" dirty="0" err="1" smtClean="0"/>
              <a:t>patient</a:t>
            </a:r>
            <a:r>
              <a:rPr lang="it-IT" dirty="0" smtClean="0"/>
              <a:t>, the </a:t>
            </a:r>
            <a:r>
              <a:rPr lang="it-IT" dirty="0" err="1" smtClean="0"/>
              <a:t>application</a:t>
            </a:r>
            <a:r>
              <a:rPr lang="it-IT" dirty="0" smtClean="0"/>
              <a:t> </a:t>
            </a:r>
            <a:r>
              <a:rPr lang="it-IT" dirty="0" err="1" smtClean="0"/>
              <a:t>context</a:t>
            </a:r>
            <a:r>
              <a:rPr lang="it-IT" dirty="0" smtClean="0"/>
              <a:t> and the </a:t>
            </a:r>
            <a:r>
              <a:rPr lang="it-IT" dirty="0" err="1" smtClean="0"/>
              <a:t>temporal</a:t>
            </a:r>
            <a:r>
              <a:rPr lang="it-IT" baseline="0" dirty="0" smtClean="0"/>
              <a:t> </a:t>
            </a:r>
            <a:r>
              <a:rPr lang="it-IT" baseline="0" dirty="0" err="1" smtClean="0"/>
              <a:t>perspective</a:t>
            </a:r>
            <a:r>
              <a:rPr lang="it-IT" baseline="0" dirty="0" smtClean="0"/>
              <a:t> </a:t>
            </a:r>
            <a:r>
              <a:rPr lang="it-IT" baseline="0" dirty="0" err="1" smtClean="0"/>
              <a:t>of</a:t>
            </a:r>
            <a:r>
              <a:rPr lang="it-IT" baseline="0" dirty="0" smtClean="0"/>
              <a:t> interest </a:t>
            </a:r>
            <a:r>
              <a:rPr lang="it-IT" baseline="0" dirty="0" err="1" smtClean="0"/>
              <a:t>to</a:t>
            </a:r>
            <a:r>
              <a:rPr lang="it-IT" baseline="0" dirty="0" smtClean="0"/>
              <a:t> </a:t>
            </a:r>
            <a:r>
              <a:rPr lang="it-IT" dirty="0" err="1" smtClean="0"/>
              <a:t>retrieve</a:t>
            </a:r>
            <a:r>
              <a:rPr lang="it-IT" dirty="0" smtClean="0"/>
              <a:t> and </a:t>
            </a:r>
            <a:r>
              <a:rPr lang="it-IT" dirty="0" err="1" smtClean="0"/>
              <a:t>reconstruct</a:t>
            </a:r>
            <a:r>
              <a:rPr lang="it-IT" dirty="0" smtClean="0"/>
              <a:t> a </a:t>
            </a:r>
            <a:r>
              <a:rPr lang="it-IT" dirty="0" err="1" smtClean="0"/>
              <a:t>personalized</a:t>
            </a:r>
            <a:r>
              <a:rPr lang="it-IT" dirty="0" smtClean="0"/>
              <a:t> </a:t>
            </a:r>
            <a:r>
              <a:rPr lang="it-IT" dirty="0" err="1" smtClean="0"/>
              <a:t>version</a:t>
            </a:r>
            <a:r>
              <a:rPr lang="it-IT" dirty="0" smtClean="0"/>
              <a:t> </a:t>
            </a:r>
            <a:r>
              <a:rPr lang="it-IT" dirty="0" err="1" smtClean="0"/>
              <a:t>of</a:t>
            </a:r>
            <a:r>
              <a:rPr lang="it-IT" dirty="0" smtClean="0"/>
              <a:t> the </a:t>
            </a:r>
            <a:r>
              <a:rPr lang="it-IT" dirty="0" err="1" smtClean="0"/>
              <a:t>desired</a:t>
            </a:r>
            <a:r>
              <a:rPr lang="it-IT" dirty="0" smtClean="0"/>
              <a:t> </a:t>
            </a:r>
            <a:r>
              <a:rPr lang="it-IT" dirty="0" err="1" smtClean="0"/>
              <a:t>clinical</a:t>
            </a:r>
            <a:r>
              <a:rPr lang="it-IT" dirty="0" smtClean="0"/>
              <a:t> </a:t>
            </a:r>
            <a:r>
              <a:rPr lang="it-IT" dirty="0" err="1" smtClean="0"/>
              <a:t>guideline</a:t>
            </a:r>
            <a:r>
              <a:rPr lang="it-IT" dirty="0" smtClean="0"/>
              <a:t>.</a:t>
            </a:r>
          </a:p>
          <a:p>
            <a:endParaRPr lang="it-IT" dirty="0"/>
          </a:p>
        </p:txBody>
      </p:sp>
      <p:sp>
        <p:nvSpPr>
          <p:cNvPr id="4" name="Segnaposto numero diapositiva 3"/>
          <p:cNvSpPr>
            <a:spLocks noGrp="1"/>
          </p:cNvSpPr>
          <p:nvPr>
            <p:ph type="sldNum" sz="quarter" idx="10"/>
          </p:nvPr>
        </p:nvSpPr>
        <p:spPr/>
        <p:txBody>
          <a:bodyPr/>
          <a:lstStyle/>
          <a:p>
            <a:pPr>
              <a:defRPr/>
            </a:pPr>
            <a:fld id="{63385083-7E30-487B-BFAA-6515A8075BDD}" type="slidenum">
              <a:rPr lang="it-IT" smtClean="0"/>
              <a:pPr>
                <a:defRPr/>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immagine diapositiva 1"/>
          <p:cNvSpPr>
            <a:spLocks noGrp="1" noRot="1" noChangeAspect="1" noTextEdit="1"/>
          </p:cNvSpPr>
          <p:nvPr>
            <p:ph type="sldImg"/>
          </p:nvPr>
        </p:nvSpPr>
        <p:spPr>
          <a:xfrm>
            <a:off x="917575" y="744538"/>
            <a:ext cx="4962525" cy="3722687"/>
          </a:xfrm>
          <a:ln/>
        </p:spPr>
      </p:sp>
      <p:sp>
        <p:nvSpPr>
          <p:cNvPr id="29699" name="Segnaposto note 2"/>
          <p:cNvSpPr>
            <a:spLocks noGrp="1"/>
          </p:cNvSpPr>
          <p:nvPr>
            <p:ph type="body" idx="1"/>
          </p:nvPr>
        </p:nvSpPr>
        <p:spPr>
          <a:noFill/>
          <a:ln/>
        </p:spPr>
        <p:txBody>
          <a:bodyPr/>
          <a:lstStyle/>
          <a:p>
            <a:r>
              <a:rPr lang="it-IT" dirty="0" smtClean="0"/>
              <a:t>…</a:t>
            </a:r>
          </a:p>
        </p:txBody>
      </p:sp>
      <p:sp>
        <p:nvSpPr>
          <p:cNvPr id="29700" name="Segnaposto numero diapositiva 3"/>
          <p:cNvSpPr>
            <a:spLocks noGrp="1"/>
          </p:cNvSpPr>
          <p:nvPr>
            <p:ph type="sldNum" sz="quarter" idx="5"/>
          </p:nvPr>
        </p:nvSpPr>
        <p:spPr>
          <a:noFill/>
        </p:spPr>
        <p:txBody>
          <a:bodyPr/>
          <a:lstStyle/>
          <a:p>
            <a:fld id="{CE5E724B-11A8-4FEA-BA65-1A638007C38D}" type="slidenum">
              <a:rPr lang="it-IT" smtClean="0"/>
              <a:pPr/>
              <a:t>5</a:t>
            </a:fld>
            <a:endParaRPr 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immagine diapositiva 1"/>
          <p:cNvSpPr>
            <a:spLocks noGrp="1" noRot="1" noChangeAspect="1" noTextEdit="1"/>
          </p:cNvSpPr>
          <p:nvPr>
            <p:ph type="sldImg"/>
          </p:nvPr>
        </p:nvSpPr>
        <p:spPr>
          <a:xfrm>
            <a:off x="917575" y="744538"/>
            <a:ext cx="4962525" cy="3722687"/>
          </a:xfrm>
          <a:ln/>
        </p:spPr>
      </p:sp>
      <p:sp>
        <p:nvSpPr>
          <p:cNvPr id="29699" name="Segnaposto note 2"/>
          <p:cNvSpPr>
            <a:spLocks noGrp="1"/>
          </p:cNvSpPr>
          <p:nvPr>
            <p:ph type="body" idx="1"/>
          </p:nvPr>
        </p:nvSpPr>
        <p:spPr>
          <a:noFill/>
          <a:ln/>
        </p:spPr>
        <p:txBody>
          <a:bodyPr/>
          <a:lstStyle/>
          <a:p>
            <a:r>
              <a:rPr lang="it-IT" dirty="0" smtClean="0"/>
              <a:t>In </a:t>
            </a:r>
            <a:r>
              <a:rPr lang="it-IT" dirty="0" err="1" smtClean="0"/>
              <a:t>this</a:t>
            </a:r>
            <a:r>
              <a:rPr lang="it-IT" dirty="0" smtClean="0"/>
              <a:t> </a:t>
            </a:r>
            <a:r>
              <a:rPr lang="it-IT" dirty="0" err="1" smtClean="0"/>
              <a:t>context</a:t>
            </a:r>
            <a:r>
              <a:rPr lang="it-IT" dirty="0" smtClean="0"/>
              <a:t>, </a:t>
            </a:r>
            <a:r>
              <a:rPr lang="it-IT" dirty="0" err="1" smtClean="0"/>
              <a:t>temporal</a:t>
            </a:r>
            <a:r>
              <a:rPr lang="it-IT" dirty="0" smtClean="0"/>
              <a:t> </a:t>
            </a:r>
            <a:r>
              <a:rPr lang="it-IT" dirty="0" err="1" smtClean="0"/>
              <a:t>aspects</a:t>
            </a:r>
            <a:r>
              <a:rPr lang="it-IT" dirty="0" smtClean="0"/>
              <a:t> are </a:t>
            </a:r>
            <a:r>
              <a:rPr lang="it-IT" dirty="0" err="1" smtClean="0"/>
              <a:t>very</a:t>
            </a:r>
            <a:r>
              <a:rPr lang="it-IT" dirty="0" smtClean="0"/>
              <a:t> </a:t>
            </a:r>
            <a:r>
              <a:rPr lang="it-IT" dirty="0" err="1" smtClean="0"/>
              <a:t>important</a:t>
            </a:r>
            <a:r>
              <a:rPr lang="it-IT" dirty="0" smtClean="0"/>
              <a:t>. As a </a:t>
            </a:r>
            <a:r>
              <a:rPr lang="it-IT" dirty="0" err="1" smtClean="0"/>
              <a:t>matter</a:t>
            </a:r>
            <a:r>
              <a:rPr lang="it-IT" dirty="0" smtClean="0"/>
              <a:t> </a:t>
            </a:r>
            <a:r>
              <a:rPr lang="it-IT" dirty="0" err="1" smtClean="0"/>
              <a:t>of</a:t>
            </a:r>
            <a:r>
              <a:rPr lang="it-IT" dirty="0" smtClean="0"/>
              <a:t> </a:t>
            </a:r>
            <a:r>
              <a:rPr lang="it-IT" dirty="0" err="1" smtClean="0"/>
              <a:t>fact</a:t>
            </a:r>
            <a:r>
              <a:rPr lang="it-IT" dirty="0" smtClean="0"/>
              <a:t>, </a:t>
            </a:r>
            <a:r>
              <a:rPr lang="it-IT" dirty="0" err="1" smtClean="0"/>
              <a:t>giudelines</a:t>
            </a:r>
            <a:r>
              <a:rPr lang="it-IT" dirty="0" smtClean="0"/>
              <a:t> are </a:t>
            </a:r>
            <a:r>
              <a:rPr lang="it-IT" dirty="0" err="1" smtClean="0"/>
              <a:t>subject</a:t>
            </a:r>
            <a:r>
              <a:rPr lang="it-IT" dirty="0" smtClean="0"/>
              <a:t> </a:t>
            </a:r>
            <a:r>
              <a:rPr lang="it-IT" dirty="0" err="1" smtClean="0"/>
              <a:t>to</a:t>
            </a:r>
            <a:r>
              <a:rPr lang="it-IT" dirty="0" smtClean="0"/>
              <a:t> </a:t>
            </a:r>
            <a:r>
              <a:rPr lang="it-IT" dirty="0" err="1" smtClean="0"/>
              <a:t>amendments</a:t>
            </a:r>
            <a:r>
              <a:rPr lang="it-IT" dirty="0" smtClean="0"/>
              <a:t> and </a:t>
            </a:r>
            <a:r>
              <a:rPr lang="it-IT" dirty="0" err="1" smtClean="0"/>
              <a:t>changes</a:t>
            </a:r>
            <a:r>
              <a:rPr lang="it-IT" dirty="0" smtClean="0"/>
              <a:t> and, </a:t>
            </a:r>
            <a:r>
              <a:rPr lang="it-IT" dirty="0" err="1" smtClean="0"/>
              <a:t>thus</a:t>
            </a:r>
            <a:r>
              <a:rPr lang="it-IT" dirty="0" smtClean="0"/>
              <a:t>, </a:t>
            </a:r>
            <a:r>
              <a:rPr lang="it-IT" dirty="0" err="1" smtClean="0"/>
              <a:t>starting</a:t>
            </a:r>
            <a:r>
              <a:rPr lang="it-IT" dirty="0" smtClean="0"/>
              <a:t> </a:t>
            </a:r>
            <a:r>
              <a:rPr lang="it-IT" dirty="0" err="1" smtClean="0"/>
              <a:t>from</a:t>
            </a:r>
            <a:r>
              <a:rPr lang="it-IT" dirty="0" smtClean="0"/>
              <a:t> </a:t>
            </a:r>
            <a:r>
              <a:rPr lang="it-IT" dirty="0" err="1" smtClean="0"/>
              <a:t>an</a:t>
            </a:r>
            <a:r>
              <a:rPr lang="it-IT" dirty="0" smtClean="0"/>
              <a:t> </a:t>
            </a:r>
            <a:r>
              <a:rPr lang="it-IT" dirty="0" err="1" smtClean="0"/>
              <a:t>initial</a:t>
            </a:r>
            <a:r>
              <a:rPr lang="it-IT" dirty="0" smtClean="0"/>
              <a:t> text, </a:t>
            </a:r>
            <a:r>
              <a:rPr lang="it-IT" dirty="0" err="1" smtClean="0"/>
              <a:t>modifications</a:t>
            </a:r>
            <a:r>
              <a:rPr lang="it-IT" dirty="0" smtClean="0"/>
              <a:t> produce a </a:t>
            </a:r>
            <a:r>
              <a:rPr lang="it-IT" dirty="0" err="1" smtClean="0"/>
              <a:t>sequence</a:t>
            </a:r>
            <a:r>
              <a:rPr lang="it-IT" dirty="0" smtClean="0"/>
              <a:t> </a:t>
            </a:r>
            <a:r>
              <a:rPr lang="it-IT" dirty="0" err="1" smtClean="0"/>
              <a:t>of</a:t>
            </a:r>
            <a:r>
              <a:rPr lang="it-IT" dirty="0" smtClean="0"/>
              <a:t> </a:t>
            </a:r>
            <a:r>
              <a:rPr lang="it-IT" dirty="0" err="1" smtClean="0"/>
              <a:t>versions</a:t>
            </a:r>
            <a:r>
              <a:rPr lang="it-IT" dirty="0" smtClean="0"/>
              <a:t>, the </a:t>
            </a:r>
            <a:r>
              <a:rPr lang="it-IT" dirty="0" err="1" smtClean="0"/>
              <a:t>most</a:t>
            </a:r>
            <a:r>
              <a:rPr lang="it-IT" dirty="0" smtClean="0"/>
              <a:t> </a:t>
            </a:r>
            <a:r>
              <a:rPr lang="it-IT" dirty="0" err="1" smtClean="0"/>
              <a:t>important</a:t>
            </a:r>
            <a:r>
              <a:rPr lang="it-IT" dirty="0" smtClean="0"/>
              <a:t> </a:t>
            </a:r>
            <a:r>
              <a:rPr lang="it-IT" dirty="0" err="1" smtClean="0"/>
              <a:t>of</a:t>
            </a:r>
            <a:r>
              <a:rPr lang="it-IT" dirty="0" smtClean="0"/>
              <a:t> </a:t>
            </a:r>
            <a:r>
              <a:rPr lang="it-IT" dirty="0" err="1" smtClean="0"/>
              <a:t>which</a:t>
            </a:r>
            <a:r>
              <a:rPr lang="it-IT" dirty="0" smtClean="0"/>
              <a:t> </a:t>
            </a:r>
            <a:r>
              <a:rPr lang="it-IT" dirty="0" err="1" smtClean="0"/>
              <a:t>is</a:t>
            </a:r>
            <a:r>
              <a:rPr lang="it-IT" dirty="0" smtClean="0"/>
              <a:t> the last </a:t>
            </a:r>
            <a:r>
              <a:rPr lang="it-IT" dirty="0" err="1" smtClean="0"/>
              <a:t>one</a:t>
            </a:r>
            <a:r>
              <a:rPr lang="it-IT" dirty="0" smtClean="0"/>
              <a:t>, </a:t>
            </a:r>
            <a:r>
              <a:rPr lang="it-IT" dirty="0" err="1" smtClean="0"/>
              <a:t>that</a:t>
            </a:r>
            <a:r>
              <a:rPr lang="it-IT" dirty="0" smtClean="0"/>
              <a:t> </a:t>
            </a:r>
            <a:r>
              <a:rPr lang="it-IT" dirty="0" err="1" smtClean="0"/>
              <a:t>is</a:t>
            </a:r>
            <a:r>
              <a:rPr lang="it-IT" dirty="0" smtClean="0"/>
              <a:t> (</a:t>
            </a:r>
            <a:r>
              <a:rPr lang="it-IT" dirty="0" err="1" smtClean="0"/>
              <a:t>borrowing</a:t>
            </a:r>
            <a:r>
              <a:rPr lang="it-IT" dirty="0" smtClean="0"/>
              <a:t> the</a:t>
            </a:r>
            <a:r>
              <a:rPr lang="it-IT" baseline="0" dirty="0" smtClean="0"/>
              <a:t> </a:t>
            </a:r>
            <a:r>
              <a:rPr lang="it-IT" baseline="0" dirty="0" err="1" smtClean="0"/>
              <a:t>term</a:t>
            </a:r>
            <a:r>
              <a:rPr lang="it-IT" baseline="0" dirty="0" smtClean="0"/>
              <a:t> </a:t>
            </a:r>
            <a:r>
              <a:rPr lang="it-IT" baseline="0" dirty="0" err="1" smtClean="0"/>
              <a:t>from</a:t>
            </a:r>
            <a:r>
              <a:rPr lang="it-IT" baseline="0" dirty="0" smtClean="0"/>
              <a:t> the </a:t>
            </a:r>
            <a:r>
              <a:rPr lang="it-IT" baseline="0" dirty="0" err="1" smtClean="0"/>
              <a:t>legal</a:t>
            </a:r>
            <a:r>
              <a:rPr lang="it-IT" baseline="0" dirty="0" smtClean="0"/>
              <a:t> domain</a:t>
            </a:r>
            <a:r>
              <a:rPr lang="it-IT" dirty="0" smtClean="0"/>
              <a:t>) the </a:t>
            </a:r>
            <a:r>
              <a:rPr lang="it-IT" dirty="0" err="1" smtClean="0"/>
              <a:t>so-called</a:t>
            </a:r>
            <a:r>
              <a:rPr lang="it-IT" dirty="0" smtClean="0"/>
              <a:t> </a:t>
            </a:r>
            <a:r>
              <a:rPr lang="it-IT" dirty="0" err="1" smtClean="0"/>
              <a:t>consolidated</a:t>
            </a:r>
            <a:r>
              <a:rPr lang="it-IT" dirty="0" smtClean="0"/>
              <a:t> </a:t>
            </a:r>
            <a:r>
              <a:rPr lang="it-IT" dirty="0" err="1" smtClean="0"/>
              <a:t>version</a:t>
            </a:r>
            <a:r>
              <a:rPr lang="it-IT" dirty="0" smtClean="0"/>
              <a:t> </a:t>
            </a:r>
            <a:r>
              <a:rPr lang="it-IT" dirty="0" err="1" smtClean="0"/>
              <a:t>which</a:t>
            </a:r>
            <a:r>
              <a:rPr lang="it-IT" dirty="0" smtClean="0"/>
              <a:t> </a:t>
            </a:r>
            <a:r>
              <a:rPr lang="it-IT" dirty="0" err="1" smtClean="0"/>
              <a:t>takes</a:t>
            </a:r>
            <a:r>
              <a:rPr lang="it-IT" dirty="0" smtClean="0"/>
              <a:t> </a:t>
            </a:r>
            <a:r>
              <a:rPr lang="it-IT" dirty="0" err="1" smtClean="0"/>
              <a:t>into</a:t>
            </a:r>
            <a:r>
              <a:rPr lang="it-IT" dirty="0" smtClean="0"/>
              <a:t> account </a:t>
            </a:r>
            <a:r>
              <a:rPr lang="it-IT" dirty="0" err="1" smtClean="0"/>
              <a:t>all</a:t>
            </a:r>
            <a:r>
              <a:rPr lang="it-IT" dirty="0" smtClean="0"/>
              <a:t> the </a:t>
            </a:r>
            <a:r>
              <a:rPr lang="it-IT" dirty="0" err="1" smtClean="0"/>
              <a:t>effected</a:t>
            </a:r>
            <a:r>
              <a:rPr lang="it-IT" dirty="0" smtClean="0"/>
              <a:t> </a:t>
            </a:r>
            <a:r>
              <a:rPr lang="it-IT" dirty="0" err="1" smtClean="0"/>
              <a:t>modifications</a:t>
            </a:r>
            <a:r>
              <a:rPr lang="it-IT" dirty="0" smtClean="0"/>
              <a:t> and </a:t>
            </a:r>
            <a:r>
              <a:rPr lang="it-IT" dirty="0" err="1" smtClean="0"/>
              <a:t>represents</a:t>
            </a:r>
            <a:r>
              <a:rPr lang="it-IT" dirty="0" smtClean="0"/>
              <a:t> the </a:t>
            </a:r>
            <a:r>
              <a:rPr lang="it-IT" dirty="0" err="1" smtClean="0"/>
              <a:t>state-of-the-art</a:t>
            </a:r>
            <a:r>
              <a:rPr lang="it-IT" dirty="0" smtClean="0"/>
              <a:t> </a:t>
            </a:r>
            <a:r>
              <a:rPr lang="it-IT" dirty="0" err="1" smtClean="0"/>
              <a:t>of</a:t>
            </a:r>
            <a:r>
              <a:rPr lang="it-IT" dirty="0" smtClean="0"/>
              <a:t> </a:t>
            </a:r>
            <a:r>
              <a:rPr lang="it-IT" dirty="0" err="1" smtClean="0"/>
              <a:t>clinical</a:t>
            </a:r>
            <a:r>
              <a:rPr lang="it-IT" dirty="0" smtClean="0"/>
              <a:t> </a:t>
            </a:r>
            <a:r>
              <a:rPr lang="it-IT" dirty="0" err="1" smtClean="0"/>
              <a:t>practice</a:t>
            </a:r>
            <a:r>
              <a:rPr lang="it-IT" dirty="0" smtClean="0"/>
              <a:t>. </a:t>
            </a:r>
            <a:r>
              <a:rPr lang="it-IT" dirty="0" err="1" smtClean="0"/>
              <a:t>However</a:t>
            </a:r>
            <a:r>
              <a:rPr lang="it-IT" dirty="0" smtClean="0"/>
              <a:t>, </a:t>
            </a:r>
            <a:r>
              <a:rPr lang="it-IT" dirty="0" err="1" smtClean="0"/>
              <a:t>also</a:t>
            </a:r>
            <a:r>
              <a:rPr lang="it-IT" dirty="0" smtClean="0"/>
              <a:t> </a:t>
            </a:r>
            <a:r>
              <a:rPr lang="it-IT" dirty="0" err="1" smtClean="0"/>
              <a:t>past</a:t>
            </a:r>
            <a:r>
              <a:rPr lang="it-IT" dirty="0" smtClean="0"/>
              <a:t> </a:t>
            </a:r>
            <a:r>
              <a:rPr lang="it-IT" dirty="0" err="1" smtClean="0"/>
              <a:t>versions</a:t>
            </a:r>
            <a:r>
              <a:rPr lang="it-IT" dirty="0" smtClean="0"/>
              <a:t> are </a:t>
            </a:r>
            <a:r>
              <a:rPr lang="it-IT" dirty="0" err="1" smtClean="0"/>
              <a:t>still</a:t>
            </a:r>
            <a:r>
              <a:rPr lang="it-IT" dirty="0" smtClean="0"/>
              <a:t> </a:t>
            </a:r>
            <a:r>
              <a:rPr lang="it-IT" dirty="0" err="1" smtClean="0"/>
              <a:t>important</a:t>
            </a:r>
            <a:r>
              <a:rPr lang="it-IT" dirty="0" smtClean="0"/>
              <a:t> and are </a:t>
            </a:r>
            <a:r>
              <a:rPr lang="it-IT" dirty="0" err="1" smtClean="0"/>
              <a:t>often</a:t>
            </a:r>
            <a:r>
              <a:rPr lang="it-IT" dirty="0" smtClean="0"/>
              <a:t> </a:t>
            </a:r>
            <a:r>
              <a:rPr lang="it-IT" dirty="0" err="1" smtClean="0"/>
              <a:t>searched</a:t>
            </a:r>
            <a:r>
              <a:rPr lang="it-IT" dirty="0" smtClean="0"/>
              <a:t> </a:t>
            </a:r>
            <a:r>
              <a:rPr lang="it-IT" dirty="0" err="1" smtClean="0"/>
              <a:t>by</a:t>
            </a:r>
            <a:r>
              <a:rPr lang="it-IT" dirty="0" smtClean="0"/>
              <a:t> </a:t>
            </a:r>
            <a:r>
              <a:rPr lang="it-IT" dirty="0" err="1" smtClean="0"/>
              <a:t>queries</a:t>
            </a:r>
            <a:r>
              <a:rPr lang="it-IT" baseline="0" dirty="0" smtClean="0"/>
              <a:t> </a:t>
            </a:r>
            <a:r>
              <a:rPr lang="it-IT" baseline="0" dirty="0" err="1" smtClean="0"/>
              <a:t>for</a:t>
            </a:r>
            <a:r>
              <a:rPr lang="it-IT" baseline="0" dirty="0" smtClean="0"/>
              <a:t> </a:t>
            </a:r>
            <a:r>
              <a:rPr lang="it-IT" baseline="0" dirty="0" err="1" smtClean="0"/>
              <a:t>audit</a:t>
            </a:r>
            <a:r>
              <a:rPr lang="it-IT" baseline="0" dirty="0" smtClean="0"/>
              <a:t> </a:t>
            </a:r>
            <a:r>
              <a:rPr lang="it-IT" baseline="0" dirty="0" err="1" smtClean="0"/>
              <a:t>of</a:t>
            </a:r>
            <a:r>
              <a:rPr lang="it-IT" baseline="0" dirty="0" smtClean="0"/>
              <a:t> </a:t>
            </a:r>
            <a:r>
              <a:rPr lang="it-IT" baseline="0" dirty="0" err="1" smtClean="0"/>
              <a:t>control</a:t>
            </a:r>
            <a:r>
              <a:rPr lang="it-IT" baseline="0" dirty="0" smtClean="0"/>
              <a:t> </a:t>
            </a:r>
            <a:r>
              <a:rPr lang="it-IT" baseline="0" dirty="0" err="1" smtClean="0"/>
              <a:t>purposes</a:t>
            </a:r>
            <a:r>
              <a:rPr lang="it-IT" baseline="0" dirty="0" smtClean="0"/>
              <a:t>.</a:t>
            </a:r>
            <a:endParaRPr lang="it-IT" dirty="0" smtClean="0"/>
          </a:p>
        </p:txBody>
      </p:sp>
      <p:sp>
        <p:nvSpPr>
          <p:cNvPr id="29700" name="Segnaposto numero diapositiva 3"/>
          <p:cNvSpPr>
            <a:spLocks noGrp="1"/>
          </p:cNvSpPr>
          <p:nvPr>
            <p:ph type="sldNum" sz="quarter" idx="5"/>
          </p:nvPr>
        </p:nvSpPr>
        <p:spPr>
          <a:noFill/>
        </p:spPr>
        <p:txBody>
          <a:bodyPr/>
          <a:lstStyle/>
          <a:p>
            <a:fld id="{CE5E724B-11A8-4FEA-BA65-1A638007C38D}" type="slidenum">
              <a:rPr lang="it-IT" smtClean="0"/>
              <a:pPr/>
              <a:t>6</a:t>
            </a:fld>
            <a:endParaRPr 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a:xfrm>
            <a:off x="917575" y="744538"/>
            <a:ext cx="4962525" cy="3722687"/>
          </a:xfrm>
          <a:ln/>
        </p:spPr>
      </p:sp>
      <p:sp>
        <p:nvSpPr>
          <p:cNvPr id="30723" name="Segnaposto note 2"/>
          <p:cNvSpPr>
            <a:spLocks noGrp="1"/>
          </p:cNvSpPr>
          <p:nvPr>
            <p:ph type="body" idx="1"/>
          </p:nvPr>
        </p:nvSpPr>
        <p:spPr>
          <a:noFill/>
          <a:ln/>
        </p:spPr>
        <p:txBody>
          <a:bodyPr/>
          <a:lstStyle/>
          <a:p>
            <a:r>
              <a:rPr lang="it-IT" dirty="0" err="1" smtClean="0"/>
              <a:t>Another</a:t>
            </a:r>
            <a:r>
              <a:rPr lang="it-IT" dirty="0" smtClean="0"/>
              <a:t> </a:t>
            </a:r>
            <a:r>
              <a:rPr lang="it-IT" dirty="0" err="1" smtClean="0"/>
              <a:t>important</a:t>
            </a:r>
            <a:r>
              <a:rPr lang="it-IT" dirty="0" smtClean="0"/>
              <a:t> </a:t>
            </a:r>
            <a:r>
              <a:rPr lang="it-IT" dirty="0" err="1" smtClean="0"/>
              <a:t>versioning</a:t>
            </a:r>
            <a:r>
              <a:rPr lang="it-IT" dirty="0" smtClean="0"/>
              <a:t> </a:t>
            </a:r>
            <a:r>
              <a:rPr lang="it-IT" dirty="0" err="1" smtClean="0"/>
              <a:t>dimension</a:t>
            </a:r>
            <a:r>
              <a:rPr lang="it-IT" dirty="0" smtClean="0"/>
              <a:t> </a:t>
            </a:r>
            <a:r>
              <a:rPr lang="it-IT" dirty="0" err="1" smtClean="0"/>
              <a:t>is</a:t>
            </a:r>
            <a:r>
              <a:rPr lang="it-IT" dirty="0" smtClean="0"/>
              <a:t> </a:t>
            </a:r>
            <a:r>
              <a:rPr lang="it-IT" dirty="0" err="1" smtClean="0"/>
              <a:t>semantic</a:t>
            </a:r>
            <a:r>
              <a:rPr lang="it-IT" dirty="0" smtClean="0"/>
              <a:t> and </a:t>
            </a:r>
            <a:r>
              <a:rPr lang="it-IT" dirty="0" err="1" smtClean="0"/>
              <a:t>involves</a:t>
            </a:r>
            <a:r>
              <a:rPr lang="it-IT" dirty="0" smtClean="0"/>
              <a:t> the </a:t>
            </a:r>
            <a:r>
              <a:rPr lang="it-IT" dirty="0" err="1" smtClean="0"/>
              <a:t>applicability</a:t>
            </a:r>
            <a:r>
              <a:rPr lang="it-IT" dirty="0" smtClean="0"/>
              <a:t> </a:t>
            </a:r>
            <a:r>
              <a:rPr lang="it-IT" dirty="0" err="1" smtClean="0"/>
              <a:t>of</a:t>
            </a:r>
            <a:r>
              <a:rPr lang="it-IT" dirty="0" smtClean="0"/>
              <a:t> a </a:t>
            </a:r>
            <a:r>
              <a:rPr lang="it-IT" dirty="0" err="1" smtClean="0"/>
              <a:t>guideline</a:t>
            </a:r>
            <a:r>
              <a:rPr lang="it-IT" dirty="0" smtClean="0"/>
              <a:t> or </a:t>
            </a:r>
            <a:r>
              <a:rPr lang="it-IT" dirty="0" err="1" smtClean="0"/>
              <a:t>of</a:t>
            </a:r>
            <a:r>
              <a:rPr lang="it-IT" dirty="0" smtClean="0"/>
              <a:t> a </a:t>
            </a:r>
            <a:r>
              <a:rPr lang="it-IT" dirty="0" err="1" smtClean="0"/>
              <a:t>guideline</a:t>
            </a:r>
            <a:r>
              <a:rPr lang="it-IT" dirty="0" smtClean="0"/>
              <a:t> </a:t>
            </a:r>
            <a:r>
              <a:rPr lang="it-IT" dirty="0" err="1" smtClean="0"/>
              <a:t>portion</a:t>
            </a:r>
            <a:r>
              <a:rPr lang="it-IT" dirty="0" smtClean="0"/>
              <a:t> </a:t>
            </a:r>
            <a:r>
              <a:rPr lang="it-IT" dirty="0" err="1" smtClean="0"/>
              <a:t>to</a:t>
            </a:r>
            <a:r>
              <a:rPr lang="it-IT" dirty="0" smtClean="0"/>
              <a:t> a </a:t>
            </a:r>
            <a:r>
              <a:rPr lang="it-IT" dirty="0" err="1" smtClean="0"/>
              <a:t>limited</a:t>
            </a:r>
            <a:r>
              <a:rPr lang="it-IT" dirty="0" smtClean="0"/>
              <a:t> set </a:t>
            </a:r>
            <a:r>
              <a:rPr lang="it-IT" dirty="0" err="1" smtClean="0"/>
              <a:t>of</a:t>
            </a:r>
            <a:r>
              <a:rPr lang="it-IT" dirty="0" smtClean="0"/>
              <a:t> </a:t>
            </a:r>
            <a:r>
              <a:rPr lang="it-IT" dirty="0" err="1" smtClean="0"/>
              <a:t>patients</a:t>
            </a:r>
            <a:r>
              <a:rPr lang="it-IT" dirty="0" smtClean="0"/>
              <a:t>. </a:t>
            </a:r>
            <a:r>
              <a:rPr lang="it-IT" dirty="0" err="1" smtClean="0"/>
              <a:t>Hence</a:t>
            </a:r>
            <a:r>
              <a:rPr lang="it-IT" dirty="0" smtClean="0"/>
              <a:t> </a:t>
            </a:r>
            <a:r>
              <a:rPr lang="it-IT" dirty="0" err="1" smtClean="0"/>
              <a:t>we</a:t>
            </a:r>
            <a:r>
              <a:rPr lang="it-IT" dirty="0" smtClean="0"/>
              <a:t> can </a:t>
            </a:r>
            <a:r>
              <a:rPr lang="it-IT" dirty="0" err="1" smtClean="0"/>
              <a:t>define</a:t>
            </a:r>
            <a:r>
              <a:rPr lang="it-IT" dirty="0" smtClean="0"/>
              <a:t> the </a:t>
            </a:r>
            <a:r>
              <a:rPr lang="it-IT" dirty="0" err="1" smtClean="0"/>
              <a:t>personalized</a:t>
            </a:r>
            <a:r>
              <a:rPr lang="it-IT" dirty="0" smtClean="0"/>
              <a:t> </a:t>
            </a:r>
            <a:r>
              <a:rPr lang="it-IT" dirty="0" err="1" smtClean="0"/>
              <a:t>version</a:t>
            </a:r>
            <a:r>
              <a:rPr lang="it-IT" dirty="0" smtClean="0"/>
              <a:t> </a:t>
            </a:r>
            <a:r>
              <a:rPr lang="it-IT" dirty="0" err="1" smtClean="0"/>
              <a:t>of</a:t>
            </a:r>
            <a:r>
              <a:rPr lang="it-IT" dirty="0" smtClean="0"/>
              <a:t> a </a:t>
            </a:r>
            <a:r>
              <a:rPr lang="it-IT" dirty="0" err="1" smtClean="0"/>
              <a:t>guideline</a:t>
            </a:r>
            <a:r>
              <a:rPr lang="it-IT" dirty="0" smtClean="0"/>
              <a:t> </a:t>
            </a:r>
            <a:r>
              <a:rPr lang="it-IT" dirty="0" err="1" smtClean="0"/>
              <a:t>as</a:t>
            </a:r>
            <a:r>
              <a:rPr lang="it-IT" dirty="0" smtClean="0"/>
              <a:t> the </a:t>
            </a:r>
            <a:r>
              <a:rPr lang="it-IT" dirty="0" err="1" smtClean="0"/>
              <a:t>one</a:t>
            </a:r>
            <a:r>
              <a:rPr lang="it-IT" dirty="0" smtClean="0"/>
              <a:t> </a:t>
            </a:r>
            <a:r>
              <a:rPr lang="it-IT" dirty="0" err="1" smtClean="0"/>
              <a:t>composed</a:t>
            </a:r>
            <a:r>
              <a:rPr lang="it-IT" dirty="0" smtClean="0"/>
              <a:t> </a:t>
            </a:r>
            <a:r>
              <a:rPr lang="it-IT" dirty="0" err="1" smtClean="0"/>
              <a:t>of</a:t>
            </a:r>
            <a:r>
              <a:rPr lang="it-IT" dirty="0" smtClean="0"/>
              <a:t> the </a:t>
            </a:r>
            <a:r>
              <a:rPr lang="it-IT" dirty="0" err="1" smtClean="0"/>
              <a:t>recommendations</a:t>
            </a:r>
            <a:r>
              <a:rPr lang="it-IT" dirty="0" smtClean="0"/>
              <a:t> </a:t>
            </a:r>
            <a:r>
              <a:rPr lang="it-IT" dirty="0" err="1" smtClean="0"/>
              <a:t>which</a:t>
            </a:r>
            <a:r>
              <a:rPr lang="it-IT" dirty="0" smtClean="0"/>
              <a:t> are </a:t>
            </a:r>
            <a:r>
              <a:rPr lang="it-IT" dirty="0" err="1" smtClean="0"/>
              <a:t>all</a:t>
            </a:r>
            <a:r>
              <a:rPr lang="it-IT" dirty="0" smtClean="0"/>
              <a:t> </a:t>
            </a:r>
            <a:r>
              <a:rPr lang="it-IT" dirty="0" err="1" smtClean="0"/>
              <a:t>applicable</a:t>
            </a:r>
            <a:r>
              <a:rPr lang="it-IT" dirty="0" smtClean="0"/>
              <a:t> </a:t>
            </a:r>
            <a:r>
              <a:rPr lang="it-IT" dirty="0" err="1" smtClean="0"/>
              <a:t>to</a:t>
            </a:r>
            <a:r>
              <a:rPr lang="it-IT" dirty="0" smtClean="0"/>
              <a:t> </a:t>
            </a:r>
            <a:r>
              <a:rPr lang="it-IT" dirty="0" err="1" smtClean="0"/>
              <a:t>an</a:t>
            </a:r>
            <a:r>
              <a:rPr lang="it-IT" baseline="0" dirty="0" smtClean="0"/>
              <a:t> </a:t>
            </a:r>
            <a:r>
              <a:rPr lang="it-IT" baseline="0" dirty="0" err="1" smtClean="0"/>
              <a:t>individual</a:t>
            </a:r>
            <a:r>
              <a:rPr lang="it-IT" baseline="0" dirty="0" smtClean="0"/>
              <a:t> </a:t>
            </a:r>
            <a:r>
              <a:rPr lang="it-IT" baseline="0" dirty="0" err="1" smtClean="0"/>
              <a:t>patient</a:t>
            </a:r>
            <a:r>
              <a:rPr lang="it-IT" baseline="0" dirty="0" smtClean="0"/>
              <a:t> </a:t>
            </a:r>
            <a:r>
              <a:rPr lang="it-IT" dirty="0" smtClean="0"/>
              <a:t>or </a:t>
            </a:r>
            <a:r>
              <a:rPr lang="it-IT" dirty="0" err="1" smtClean="0"/>
              <a:t>to</a:t>
            </a:r>
            <a:r>
              <a:rPr lang="it-IT" dirty="0" smtClean="0"/>
              <a:t> a </a:t>
            </a:r>
            <a:r>
              <a:rPr lang="it-IT" dirty="0" err="1" smtClean="0"/>
              <a:t>homogeneous</a:t>
            </a:r>
            <a:r>
              <a:rPr lang="it-IT" dirty="0" smtClean="0"/>
              <a:t> </a:t>
            </a:r>
            <a:r>
              <a:rPr lang="it-IT" dirty="0" err="1" smtClean="0"/>
              <a:t>class</a:t>
            </a:r>
            <a:r>
              <a:rPr lang="it-IT" dirty="0" smtClean="0"/>
              <a:t> </a:t>
            </a:r>
            <a:r>
              <a:rPr lang="it-IT" dirty="0" err="1" smtClean="0"/>
              <a:t>of</a:t>
            </a:r>
            <a:r>
              <a:rPr lang="it-IT" dirty="0" smtClean="0"/>
              <a:t> </a:t>
            </a:r>
            <a:r>
              <a:rPr lang="it-IT" dirty="0" err="1" smtClean="0"/>
              <a:t>patients</a:t>
            </a:r>
            <a:r>
              <a:rPr lang="it-IT" dirty="0" smtClean="0"/>
              <a:t>. The </a:t>
            </a:r>
            <a:r>
              <a:rPr lang="it-IT" dirty="0" err="1" smtClean="0"/>
              <a:t>patient</a:t>
            </a:r>
            <a:r>
              <a:rPr lang="it-IT" dirty="0" smtClean="0"/>
              <a:t> </a:t>
            </a:r>
            <a:r>
              <a:rPr lang="it-IT" dirty="0" err="1" smtClean="0"/>
              <a:t>is</a:t>
            </a:r>
            <a:r>
              <a:rPr lang="it-IT" dirty="0" smtClean="0"/>
              <a:t> </a:t>
            </a:r>
            <a:r>
              <a:rPr lang="it-IT" dirty="0" err="1" smtClean="0"/>
              <a:t>classified</a:t>
            </a:r>
            <a:r>
              <a:rPr lang="it-IT" dirty="0" smtClean="0"/>
              <a:t> </a:t>
            </a:r>
            <a:r>
              <a:rPr lang="it-IT" dirty="0" err="1" smtClean="0"/>
              <a:t>according</a:t>
            </a:r>
            <a:r>
              <a:rPr lang="it-IT" dirty="0" smtClean="0"/>
              <a:t> </a:t>
            </a:r>
            <a:r>
              <a:rPr lang="it-IT" dirty="0" err="1" smtClean="0"/>
              <a:t>to</a:t>
            </a:r>
            <a:r>
              <a:rPr lang="it-IT" dirty="0" smtClean="0"/>
              <a:t> a </a:t>
            </a:r>
            <a:r>
              <a:rPr lang="it-IT" dirty="0" err="1" smtClean="0"/>
              <a:t>profile</a:t>
            </a:r>
            <a:r>
              <a:rPr lang="it-IT" dirty="0" smtClean="0"/>
              <a:t>,</a:t>
            </a:r>
            <a:r>
              <a:rPr lang="it-IT" baseline="0" dirty="0" smtClean="0"/>
              <a:t> </a:t>
            </a:r>
            <a:r>
              <a:rPr lang="it-IT" baseline="0" dirty="0" err="1" smtClean="0"/>
              <a:t>which</a:t>
            </a:r>
            <a:r>
              <a:rPr lang="it-IT" baseline="0" dirty="0" smtClean="0"/>
              <a:t> can </a:t>
            </a:r>
            <a:r>
              <a:rPr lang="it-IT" baseline="0" dirty="0" err="1" smtClean="0"/>
              <a:t>be</a:t>
            </a:r>
            <a:r>
              <a:rPr lang="it-IT" baseline="0" dirty="0" smtClean="0"/>
              <a:t> </a:t>
            </a:r>
            <a:r>
              <a:rPr lang="it-IT" baseline="0" dirty="0" err="1" smtClean="0"/>
              <a:t>automatically</a:t>
            </a:r>
            <a:r>
              <a:rPr lang="it-IT" baseline="0" dirty="0" smtClean="0"/>
              <a:t> </a:t>
            </a:r>
            <a:r>
              <a:rPr lang="it-IT" baseline="0" dirty="0" err="1" smtClean="0"/>
              <a:t>derived</a:t>
            </a:r>
            <a:r>
              <a:rPr lang="it-IT" baseline="0" dirty="0" smtClean="0"/>
              <a:t> </a:t>
            </a:r>
            <a:r>
              <a:rPr lang="it-IT" baseline="0" dirty="0" err="1" smtClean="0"/>
              <a:t>from</a:t>
            </a:r>
            <a:r>
              <a:rPr lang="it-IT" baseline="0" dirty="0" smtClean="0"/>
              <a:t> </a:t>
            </a:r>
            <a:r>
              <a:rPr lang="it-IT" baseline="0" dirty="0" err="1" smtClean="0"/>
              <a:t>medical</a:t>
            </a:r>
            <a:r>
              <a:rPr lang="it-IT" baseline="0" dirty="0" smtClean="0"/>
              <a:t> </a:t>
            </a:r>
            <a:r>
              <a:rPr lang="it-IT" baseline="0" dirty="0" err="1" smtClean="0"/>
              <a:t>records</a:t>
            </a:r>
            <a:r>
              <a:rPr lang="it-IT" baseline="0" dirty="0" smtClean="0"/>
              <a:t> </a:t>
            </a:r>
            <a:r>
              <a:rPr lang="it-IT" baseline="0" dirty="0" err="1" smtClean="0"/>
              <a:t>through</a:t>
            </a:r>
            <a:r>
              <a:rPr lang="it-IT" baseline="0" dirty="0" smtClean="0"/>
              <a:t> a </a:t>
            </a:r>
            <a:r>
              <a:rPr lang="it-IT" baseline="0" dirty="0" err="1" smtClean="0"/>
              <a:t>suitable</a:t>
            </a:r>
            <a:r>
              <a:rPr lang="it-IT" baseline="0" dirty="0" smtClean="0"/>
              <a:t> </a:t>
            </a:r>
            <a:r>
              <a:rPr lang="it-IT" baseline="0" dirty="0" err="1" smtClean="0"/>
              <a:t>reasoning</a:t>
            </a:r>
            <a:r>
              <a:rPr lang="it-IT" baseline="0" dirty="0" smtClean="0"/>
              <a:t> service or </a:t>
            </a:r>
            <a:r>
              <a:rPr lang="it-IT" baseline="0" dirty="0" err="1" smtClean="0"/>
              <a:t>is</a:t>
            </a:r>
            <a:r>
              <a:rPr lang="it-IT" baseline="0" dirty="0" smtClean="0"/>
              <a:t> </a:t>
            </a:r>
            <a:r>
              <a:rPr lang="it-IT" baseline="0" dirty="0" err="1" smtClean="0"/>
              <a:t>explicitly</a:t>
            </a:r>
            <a:r>
              <a:rPr lang="it-IT" baseline="0" dirty="0" smtClean="0"/>
              <a:t> </a:t>
            </a:r>
            <a:r>
              <a:rPr lang="it-IT" baseline="0" dirty="0" err="1" smtClean="0"/>
              <a:t>supplied</a:t>
            </a:r>
            <a:r>
              <a:rPr lang="it-IT" baseline="0" dirty="0" smtClean="0"/>
              <a:t> </a:t>
            </a:r>
            <a:r>
              <a:rPr lang="it-IT" baseline="0" dirty="0" err="1" smtClean="0"/>
              <a:t>by</a:t>
            </a:r>
            <a:r>
              <a:rPr lang="it-IT" baseline="0" dirty="0" smtClean="0"/>
              <a:t> the </a:t>
            </a:r>
            <a:r>
              <a:rPr lang="it-IT" baseline="0" dirty="0" err="1" smtClean="0"/>
              <a:t>physician</a:t>
            </a:r>
            <a:r>
              <a:rPr lang="it-IT" baseline="0" dirty="0" smtClean="0"/>
              <a:t>. </a:t>
            </a:r>
            <a:r>
              <a:rPr lang="it-IT" baseline="0" dirty="0" err="1" smtClean="0"/>
              <a:t>Other</a:t>
            </a:r>
            <a:r>
              <a:rPr lang="it-IT" baseline="0" dirty="0" smtClean="0"/>
              <a:t> </a:t>
            </a:r>
            <a:r>
              <a:rPr lang="it-IT" baseline="0" dirty="0" err="1" smtClean="0"/>
              <a:t>semantic</a:t>
            </a:r>
            <a:r>
              <a:rPr lang="it-IT" baseline="0" dirty="0" smtClean="0"/>
              <a:t> </a:t>
            </a:r>
            <a:r>
              <a:rPr lang="it-IT" baseline="0" dirty="0" err="1" smtClean="0"/>
              <a:t>versioning</a:t>
            </a:r>
            <a:r>
              <a:rPr lang="it-IT" baseline="0" dirty="0" smtClean="0"/>
              <a:t> </a:t>
            </a:r>
            <a:r>
              <a:rPr lang="it-IT" baseline="0" dirty="0" err="1" smtClean="0"/>
              <a:t>dimensions</a:t>
            </a:r>
            <a:r>
              <a:rPr lang="it-IT" baseline="0" dirty="0" smtClean="0"/>
              <a:t> can </a:t>
            </a:r>
            <a:r>
              <a:rPr lang="it-IT" baseline="0" dirty="0" err="1" smtClean="0"/>
              <a:t>be</a:t>
            </a:r>
            <a:r>
              <a:rPr lang="it-IT" baseline="0" dirty="0" smtClean="0"/>
              <a:t> </a:t>
            </a:r>
            <a:r>
              <a:rPr lang="it-IT" baseline="0" dirty="0" err="1" smtClean="0"/>
              <a:t>defined</a:t>
            </a:r>
            <a:r>
              <a:rPr lang="it-IT" baseline="0" dirty="0" smtClean="0"/>
              <a:t> </a:t>
            </a:r>
            <a:r>
              <a:rPr lang="it-IT" baseline="0" dirty="0" err="1" smtClean="0"/>
              <a:t>with</a:t>
            </a:r>
            <a:r>
              <a:rPr lang="it-IT" baseline="0" dirty="0" smtClean="0"/>
              <a:t> </a:t>
            </a:r>
            <a:r>
              <a:rPr lang="it-IT" baseline="0" dirty="0" err="1" smtClean="0"/>
              <a:t>reference</a:t>
            </a:r>
            <a:r>
              <a:rPr lang="it-IT" baseline="0" dirty="0" smtClean="0"/>
              <a:t> </a:t>
            </a:r>
            <a:r>
              <a:rPr lang="it-IT" baseline="0" dirty="0" err="1" smtClean="0"/>
              <a:t>to</a:t>
            </a:r>
            <a:r>
              <a:rPr lang="it-IT" baseline="0" dirty="0" smtClean="0"/>
              <a:t> the </a:t>
            </a:r>
            <a:r>
              <a:rPr lang="it-IT" baseline="0" dirty="0" err="1" smtClean="0"/>
              <a:t>context</a:t>
            </a:r>
            <a:r>
              <a:rPr lang="it-IT" baseline="0" dirty="0" smtClean="0"/>
              <a:t> in </a:t>
            </a:r>
            <a:r>
              <a:rPr lang="it-IT" baseline="0" dirty="0" err="1" smtClean="0"/>
              <a:t>which</a:t>
            </a:r>
            <a:r>
              <a:rPr lang="it-IT" baseline="0" dirty="0" smtClean="0"/>
              <a:t> the </a:t>
            </a:r>
            <a:r>
              <a:rPr lang="it-IT" baseline="0" dirty="0" err="1" smtClean="0"/>
              <a:t>guideline</a:t>
            </a:r>
            <a:r>
              <a:rPr lang="it-IT" baseline="0" dirty="0" smtClean="0"/>
              <a:t> </a:t>
            </a:r>
            <a:r>
              <a:rPr lang="it-IT" baseline="0" dirty="0" err="1" smtClean="0"/>
              <a:t>has</a:t>
            </a:r>
            <a:r>
              <a:rPr lang="it-IT" baseline="0" dirty="0" smtClean="0"/>
              <a:t> </a:t>
            </a:r>
            <a:r>
              <a:rPr lang="it-IT" baseline="0" dirty="0" err="1" smtClean="0"/>
              <a:t>to</a:t>
            </a:r>
            <a:r>
              <a:rPr lang="it-IT" baseline="0" dirty="0" smtClean="0"/>
              <a:t> </a:t>
            </a:r>
            <a:r>
              <a:rPr lang="it-IT" baseline="0" dirty="0" err="1" smtClean="0"/>
              <a:t>be</a:t>
            </a:r>
            <a:r>
              <a:rPr lang="it-IT" baseline="0" dirty="0" smtClean="0"/>
              <a:t> </a:t>
            </a:r>
            <a:r>
              <a:rPr lang="it-IT" baseline="0" dirty="0" err="1" smtClean="0"/>
              <a:t>executed</a:t>
            </a:r>
            <a:r>
              <a:rPr lang="it-IT" baseline="0" dirty="0" smtClean="0"/>
              <a:t>.</a:t>
            </a:r>
            <a:endParaRPr lang="it-IT" dirty="0" smtClean="0"/>
          </a:p>
        </p:txBody>
      </p:sp>
      <p:sp>
        <p:nvSpPr>
          <p:cNvPr id="30724" name="Segnaposto numero diapositiva 3"/>
          <p:cNvSpPr>
            <a:spLocks noGrp="1"/>
          </p:cNvSpPr>
          <p:nvPr>
            <p:ph type="sldNum" sz="quarter" idx="5"/>
          </p:nvPr>
        </p:nvSpPr>
        <p:spPr>
          <a:noFill/>
        </p:spPr>
        <p:txBody>
          <a:bodyPr/>
          <a:lstStyle/>
          <a:p>
            <a:fld id="{1C2DF16F-DFD5-443A-B99B-90B77294721F}" type="slidenum">
              <a:rPr lang="it-IT" smtClean="0"/>
              <a:pPr/>
              <a:t>7</a:t>
            </a:fld>
            <a:endParaRPr 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a:xfrm>
            <a:off x="917575" y="744538"/>
            <a:ext cx="4962525" cy="3722687"/>
          </a:xfrm>
          <a:ln/>
        </p:spPr>
      </p:sp>
      <p:sp>
        <p:nvSpPr>
          <p:cNvPr id="30723" name="Segnaposto note 2"/>
          <p:cNvSpPr>
            <a:spLocks noGrp="1"/>
          </p:cNvSpPr>
          <p:nvPr>
            <p:ph type="body" idx="1"/>
          </p:nvPr>
        </p:nvSpPr>
        <p:spPr>
          <a:noFill/>
          <a:ln/>
        </p:spPr>
        <p:txBody>
          <a:bodyPr/>
          <a:lstStyle/>
          <a:p>
            <a:r>
              <a:rPr lang="it-IT" dirty="0" smtClean="0"/>
              <a:t>As far </a:t>
            </a:r>
            <a:r>
              <a:rPr lang="it-IT" dirty="0" err="1" smtClean="0"/>
              <a:t>as</a:t>
            </a:r>
            <a:r>
              <a:rPr lang="it-IT" dirty="0" smtClean="0"/>
              <a:t> </a:t>
            </a:r>
            <a:r>
              <a:rPr lang="it-IT" dirty="0" err="1" smtClean="0"/>
              <a:t>temporal</a:t>
            </a:r>
            <a:r>
              <a:rPr lang="it-IT" dirty="0" smtClean="0"/>
              <a:t> </a:t>
            </a:r>
            <a:r>
              <a:rPr lang="it-IT" dirty="0" err="1" smtClean="0"/>
              <a:t>versioning</a:t>
            </a:r>
            <a:r>
              <a:rPr lang="it-IT" dirty="0" smtClean="0"/>
              <a:t> </a:t>
            </a:r>
            <a:r>
              <a:rPr lang="it-IT" dirty="0" err="1" smtClean="0"/>
              <a:t>is</a:t>
            </a:r>
            <a:r>
              <a:rPr lang="it-IT" dirty="0" smtClean="0"/>
              <a:t> </a:t>
            </a:r>
            <a:r>
              <a:rPr lang="it-IT" dirty="0" err="1" smtClean="0"/>
              <a:t>concerned</a:t>
            </a:r>
            <a:r>
              <a:rPr lang="it-IT" dirty="0" smtClean="0"/>
              <a:t>, </a:t>
            </a:r>
            <a:r>
              <a:rPr lang="it-IT" dirty="0" err="1" smtClean="0"/>
              <a:t>several</a:t>
            </a:r>
            <a:r>
              <a:rPr lang="it-IT" dirty="0" smtClean="0"/>
              <a:t> </a:t>
            </a:r>
            <a:r>
              <a:rPr lang="it-IT" dirty="0" err="1" smtClean="0"/>
              <a:t>orthogonal</a:t>
            </a:r>
            <a:r>
              <a:rPr lang="it-IT" baseline="0" dirty="0" smtClean="0"/>
              <a:t> </a:t>
            </a:r>
            <a:r>
              <a:rPr lang="it-IT" dirty="0" err="1" smtClean="0"/>
              <a:t>time</a:t>
            </a:r>
            <a:r>
              <a:rPr lang="it-IT" dirty="0" smtClean="0"/>
              <a:t> </a:t>
            </a:r>
            <a:r>
              <a:rPr lang="it-IT" dirty="0" err="1" smtClean="0"/>
              <a:t>dimensions</a:t>
            </a:r>
            <a:r>
              <a:rPr lang="it-IT" dirty="0" smtClean="0"/>
              <a:t> can </a:t>
            </a:r>
            <a:r>
              <a:rPr lang="it-IT" dirty="0" err="1" smtClean="0"/>
              <a:t>be</a:t>
            </a:r>
            <a:r>
              <a:rPr lang="it-IT" dirty="0" smtClean="0"/>
              <a:t> </a:t>
            </a:r>
            <a:r>
              <a:rPr lang="it-IT" dirty="0" err="1" smtClean="0"/>
              <a:t>considered</a:t>
            </a:r>
            <a:r>
              <a:rPr lang="it-IT" dirty="0" smtClean="0"/>
              <a:t> (in </a:t>
            </a:r>
            <a:r>
              <a:rPr lang="it-IT" dirty="0" err="1" smtClean="0"/>
              <a:t>particular</a:t>
            </a:r>
            <a:r>
              <a:rPr lang="it-IT" dirty="0" smtClean="0"/>
              <a:t>,</a:t>
            </a:r>
            <a:r>
              <a:rPr lang="it-IT" baseline="0" dirty="0" smtClean="0"/>
              <a:t> </a:t>
            </a:r>
            <a:r>
              <a:rPr lang="it-IT" baseline="0" dirty="0" err="1" smtClean="0"/>
              <a:t>if</a:t>
            </a:r>
            <a:r>
              <a:rPr lang="it-IT" baseline="0" dirty="0" smtClean="0"/>
              <a:t> </a:t>
            </a:r>
            <a:r>
              <a:rPr lang="it-IT" baseline="0" dirty="0" err="1" smtClean="0"/>
              <a:t>we</a:t>
            </a:r>
            <a:r>
              <a:rPr lang="it-IT" baseline="0" dirty="0" smtClean="0"/>
              <a:t> </a:t>
            </a:r>
            <a:r>
              <a:rPr lang="it-IT" baseline="0" dirty="0" err="1" smtClean="0"/>
              <a:t>also</a:t>
            </a:r>
            <a:r>
              <a:rPr lang="it-IT" baseline="0" dirty="0" smtClean="0"/>
              <a:t> </a:t>
            </a:r>
            <a:r>
              <a:rPr lang="it-IT" baseline="0" dirty="0" err="1" smtClean="0"/>
              <a:t>consider</a:t>
            </a:r>
            <a:r>
              <a:rPr lang="it-IT" baseline="0" dirty="0" smtClean="0"/>
              <a:t> the </a:t>
            </a:r>
            <a:r>
              <a:rPr lang="it-IT" baseline="0" dirty="0" err="1" smtClean="0"/>
              <a:t>guideline</a:t>
            </a:r>
            <a:r>
              <a:rPr lang="it-IT" baseline="0" dirty="0" smtClean="0"/>
              <a:t> </a:t>
            </a:r>
            <a:r>
              <a:rPr lang="it-IT" baseline="0" dirty="0" err="1" smtClean="0"/>
              <a:t>authoring</a:t>
            </a:r>
            <a:r>
              <a:rPr lang="it-IT" baseline="0" dirty="0" smtClean="0"/>
              <a:t> and </a:t>
            </a:r>
            <a:r>
              <a:rPr lang="it-IT" baseline="0" dirty="0" err="1" smtClean="0"/>
              <a:t>approval</a:t>
            </a:r>
            <a:r>
              <a:rPr lang="it-IT" baseline="0" dirty="0" smtClean="0"/>
              <a:t> </a:t>
            </a:r>
            <a:r>
              <a:rPr lang="it-IT" baseline="0" dirty="0" err="1" smtClean="0"/>
              <a:t>environment</a:t>
            </a:r>
            <a:r>
              <a:rPr lang="it-IT" dirty="0" smtClean="0"/>
              <a:t>). The</a:t>
            </a:r>
            <a:r>
              <a:rPr lang="it-IT" baseline="0" dirty="0" smtClean="0"/>
              <a:t> </a:t>
            </a:r>
            <a:r>
              <a:rPr lang="it-IT" baseline="0" dirty="0" err="1" smtClean="0"/>
              <a:t>most</a:t>
            </a:r>
            <a:r>
              <a:rPr lang="it-IT" baseline="0" dirty="0" smtClean="0"/>
              <a:t> </a:t>
            </a:r>
            <a:r>
              <a:rPr lang="it-IT" baseline="0" dirty="0" err="1" smtClean="0"/>
              <a:t>important</a:t>
            </a:r>
            <a:r>
              <a:rPr lang="it-IT" baseline="0" dirty="0" smtClean="0"/>
              <a:t> </a:t>
            </a:r>
            <a:r>
              <a:rPr lang="it-IT" baseline="0" dirty="0" err="1" smtClean="0"/>
              <a:t>time</a:t>
            </a:r>
            <a:r>
              <a:rPr lang="it-IT" baseline="0" dirty="0" smtClean="0"/>
              <a:t> </a:t>
            </a:r>
            <a:r>
              <a:rPr lang="it-IT" baseline="0" dirty="0" err="1" smtClean="0"/>
              <a:t>dimension</a:t>
            </a:r>
            <a:r>
              <a:rPr lang="it-IT" baseline="0" dirty="0" smtClean="0"/>
              <a:t> </a:t>
            </a:r>
            <a:r>
              <a:rPr lang="it-IT" baseline="0" dirty="0" err="1" smtClean="0"/>
              <a:t>is</a:t>
            </a:r>
            <a:r>
              <a:rPr lang="it-IT" baseline="0" dirty="0" smtClean="0"/>
              <a:t> </a:t>
            </a:r>
            <a:r>
              <a:rPr lang="it-IT" baseline="0" dirty="0" err="1" smtClean="0"/>
              <a:t>validity</a:t>
            </a:r>
            <a:r>
              <a:rPr lang="it-IT" baseline="0" dirty="0" smtClean="0"/>
              <a:t> , </a:t>
            </a:r>
            <a:r>
              <a:rPr lang="it-IT" baseline="0" dirty="0" err="1" smtClean="0"/>
              <a:t>which</a:t>
            </a:r>
            <a:r>
              <a:rPr lang="it-IT" baseline="0" dirty="0" smtClean="0"/>
              <a:t> </a:t>
            </a:r>
            <a:r>
              <a:rPr lang="it-IT" baseline="0" dirty="0" err="1" smtClean="0"/>
              <a:t>is</a:t>
            </a:r>
            <a:r>
              <a:rPr lang="it-IT" baseline="0" dirty="0" smtClean="0"/>
              <a:t> the </a:t>
            </a:r>
            <a:r>
              <a:rPr lang="it-IT" baseline="0" dirty="0" err="1" smtClean="0"/>
              <a:t>time</a:t>
            </a:r>
            <a:r>
              <a:rPr lang="it-IT" baseline="0" dirty="0" smtClean="0"/>
              <a:t> the </a:t>
            </a:r>
            <a:r>
              <a:rPr lang="it-IT" baseline="0" dirty="0" err="1" smtClean="0"/>
              <a:t>guideline</a:t>
            </a:r>
            <a:r>
              <a:rPr lang="it-IT" baseline="0" dirty="0" smtClean="0"/>
              <a:t> can </a:t>
            </a:r>
            <a:r>
              <a:rPr lang="it-IT" baseline="0" dirty="0" err="1" smtClean="0"/>
              <a:t>be</a:t>
            </a:r>
            <a:r>
              <a:rPr lang="it-IT" baseline="0" dirty="0" smtClean="0"/>
              <a:t> </a:t>
            </a:r>
            <a:r>
              <a:rPr lang="it-IT" baseline="0" dirty="0" err="1" smtClean="0"/>
              <a:t>considered</a:t>
            </a:r>
            <a:r>
              <a:rPr lang="it-IT" baseline="0" dirty="0" smtClean="0"/>
              <a:t> in </a:t>
            </a:r>
            <a:r>
              <a:rPr lang="it-IT" baseline="0" dirty="0" err="1" smtClean="0"/>
              <a:t>force</a:t>
            </a:r>
            <a:r>
              <a:rPr lang="it-IT" baseline="0" dirty="0" smtClean="0"/>
              <a:t> </a:t>
            </a:r>
            <a:r>
              <a:rPr lang="it-IT" baseline="0" dirty="0" err="1" smtClean="0"/>
              <a:t>by</a:t>
            </a:r>
            <a:r>
              <a:rPr lang="it-IT" baseline="0" dirty="0" smtClean="0"/>
              <a:t> the </a:t>
            </a:r>
            <a:r>
              <a:rPr lang="it-IT" baseline="0" dirty="0" err="1" smtClean="0"/>
              <a:t>medical</a:t>
            </a:r>
            <a:r>
              <a:rPr lang="it-IT" baseline="0" dirty="0" smtClean="0"/>
              <a:t> community and, </a:t>
            </a:r>
            <a:r>
              <a:rPr lang="it-IT" baseline="0" dirty="0" err="1" smtClean="0"/>
              <a:t>thus</a:t>
            </a:r>
            <a:r>
              <a:rPr lang="it-IT" baseline="0" dirty="0" smtClean="0"/>
              <a:t>, </a:t>
            </a:r>
            <a:r>
              <a:rPr lang="it-IT" baseline="0" dirty="0" err="1" smtClean="0"/>
              <a:t>must</a:t>
            </a:r>
            <a:r>
              <a:rPr lang="it-IT" baseline="0" dirty="0" smtClean="0"/>
              <a:t> </a:t>
            </a:r>
            <a:r>
              <a:rPr lang="it-IT" baseline="0" dirty="0" err="1" smtClean="0"/>
              <a:t>be</a:t>
            </a:r>
            <a:r>
              <a:rPr lang="it-IT" baseline="0" dirty="0" smtClean="0"/>
              <a:t> </a:t>
            </a:r>
            <a:r>
              <a:rPr lang="it-IT" baseline="0" dirty="0" err="1" smtClean="0"/>
              <a:t>applied</a:t>
            </a:r>
            <a:r>
              <a:rPr lang="it-IT" baseline="0" dirty="0" smtClean="0"/>
              <a:t> </a:t>
            </a:r>
            <a:r>
              <a:rPr lang="it-IT" baseline="0" dirty="0" err="1" smtClean="0"/>
              <a:t>to</a:t>
            </a:r>
            <a:r>
              <a:rPr lang="it-IT" baseline="0" dirty="0" smtClean="0"/>
              <a:t> </a:t>
            </a:r>
            <a:r>
              <a:rPr lang="it-IT" baseline="0" dirty="0" err="1" smtClean="0"/>
              <a:t>patients</a:t>
            </a:r>
            <a:r>
              <a:rPr lang="it-IT" baseline="0" dirty="0" smtClean="0"/>
              <a:t>. </a:t>
            </a:r>
            <a:r>
              <a:rPr lang="it-IT" baseline="0" dirty="0" err="1" smtClean="0"/>
              <a:t>All</a:t>
            </a:r>
            <a:r>
              <a:rPr lang="it-IT" baseline="0" dirty="0" smtClean="0"/>
              <a:t> the </a:t>
            </a:r>
            <a:r>
              <a:rPr lang="it-IT" baseline="0" dirty="0" err="1" smtClean="0"/>
              <a:t>required</a:t>
            </a:r>
            <a:r>
              <a:rPr lang="it-IT" baseline="0" dirty="0" smtClean="0"/>
              <a:t> </a:t>
            </a:r>
            <a:r>
              <a:rPr lang="it-IT" baseline="0" dirty="0" err="1" smtClean="0"/>
              <a:t>time</a:t>
            </a:r>
            <a:r>
              <a:rPr lang="it-IT" baseline="0" dirty="0" smtClean="0"/>
              <a:t> </a:t>
            </a:r>
            <a:r>
              <a:rPr lang="it-IT" baseline="0" dirty="0" err="1" smtClean="0"/>
              <a:t>dimensions</a:t>
            </a:r>
            <a:r>
              <a:rPr lang="it-IT" baseline="0" dirty="0" smtClean="0"/>
              <a:t> can </a:t>
            </a:r>
            <a:r>
              <a:rPr lang="it-IT" baseline="0" dirty="0" err="1" smtClean="0"/>
              <a:t>be</a:t>
            </a:r>
            <a:r>
              <a:rPr lang="it-IT" baseline="0" dirty="0" smtClean="0"/>
              <a:t> </a:t>
            </a:r>
            <a:r>
              <a:rPr lang="it-IT" baseline="0" dirty="0" err="1" smtClean="0"/>
              <a:t>uniformly</a:t>
            </a:r>
            <a:r>
              <a:rPr lang="it-IT" baseline="0" dirty="0" smtClean="0"/>
              <a:t> </a:t>
            </a:r>
            <a:r>
              <a:rPr lang="it-IT" baseline="0" dirty="0" err="1" smtClean="0"/>
              <a:t>dealt</a:t>
            </a:r>
            <a:r>
              <a:rPr lang="it-IT" baseline="0" dirty="0" smtClean="0"/>
              <a:t> </a:t>
            </a:r>
            <a:r>
              <a:rPr lang="it-IT" baseline="0" dirty="0" err="1" smtClean="0"/>
              <a:t>with</a:t>
            </a:r>
            <a:r>
              <a:rPr lang="it-IT" baseline="0" dirty="0" smtClean="0"/>
              <a:t> in a </a:t>
            </a:r>
            <a:r>
              <a:rPr lang="it-IT" baseline="0" dirty="0" err="1" smtClean="0"/>
              <a:t>multi-dimensional</a:t>
            </a:r>
            <a:r>
              <a:rPr lang="it-IT" baseline="0" dirty="0" smtClean="0"/>
              <a:t> data </a:t>
            </a:r>
            <a:r>
              <a:rPr lang="it-IT" baseline="0" dirty="0" err="1" smtClean="0"/>
              <a:t>model</a:t>
            </a:r>
            <a:r>
              <a:rPr lang="it-IT" baseline="0" dirty="0" smtClean="0"/>
              <a:t>. </a:t>
            </a:r>
            <a:r>
              <a:rPr lang="it-IT" baseline="0" dirty="0" err="1" smtClean="0"/>
              <a:t>For</a:t>
            </a:r>
            <a:r>
              <a:rPr lang="it-IT" baseline="0" dirty="0" smtClean="0"/>
              <a:t> the </a:t>
            </a:r>
            <a:r>
              <a:rPr lang="it-IT" baseline="0" dirty="0" err="1" smtClean="0"/>
              <a:t>sake</a:t>
            </a:r>
            <a:r>
              <a:rPr lang="it-IT" baseline="0" dirty="0" smtClean="0"/>
              <a:t> </a:t>
            </a:r>
            <a:r>
              <a:rPr lang="it-IT" baseline="0" dirty="0" err="1" smtClean="0"/>
              <a:t>of</a:t>
            </a:r>
            <a:r>
              <a:rPr lang="it-IT" baseline="0" dirty="0" smtClean="0"/>
              <a:t> </a:t>
            </a:r>
            <a:r>
              <a:rPr lang="it-IT" baseline="0" dirty="0" err="1" smtClean="0"/>
              <a:t>simplicity</a:t>
            </a:r>
            <a:r>
              <a:rPr lang="it-IT" baseline="0" dirty="0" smtClean="0"/>
              <a:t>, </a:t>
            </a:r>
            <a:r>
              <a:rPr lang="it-IT" baseline="0" dirty="0" err="1" smtClean="0"/>
              <a:t>we</a:t>
            </a:r>
            <a:r>
              <a:rPr lang="it-IT" baseline="0" dirty="0" smtClean="0"/>
              <a:t> </a:t>
            </a:r>
            <a:r>
              <a:rPr lang="it-IT" baseline="0" dirty="0" err="1" smtClean="0"/>
              <a:t>will</a:t>
            </a:r>
            <a:r>
              <a:rPr lang="it-IT" baseline="0" dirty="0" smtClean="0"/>
              <a:t> </a:t>
            </a:r>
            <a:r>
              <a:rPr lang="it-IT" baseline="0" dirty="0" err="1" smtClean="0"/>
              <a:t>only</a:t>
            </a:r>
            <a:r>
              <a:rPr lang="it-IT" baseline="0" dirty="0" smtClean="0"/>
              <a:t> </a:t>
            </a:r>
            <a:r>
              <a:rPr lang="it-IT" baseline="0" dirty="0" err="1" smtClean="0"/>
              <a:t>consider</a:t>
            </a:r>
            <a:r>
              <a:rPr lang="it-IT" baseline="0" dirty="0" smtClean="0"/>
              <a:t> </a:t>
            </a:r>
            <a:r>
              <a:rPr lang="it-IT" baseline="0" dirty="0" err="1" smtClean="0"/>
              <a:t>validity</a:t>
            </a:r>
            <a:r>
              <a:rPr lang="it-IT" baseline="0" dirty="0" smtClean="0"/>
              <a:t> </a:t>
            </a:r>
            <a:r>
              <a:rPr lang="it-IT" baseline="0" dirty="0" err="1" smtClean="0"/>
              <a:t>time</a:t>
            </a:r>
            <a:r>
              <a:rPr lang="it-IT" baseline="0" dirty="0" smtClean="0"/>
              <a:t> in the </a:t>
            </a:r>
            <a:r>
              <a:rPr lang="it-IT" baseline="0" dirty="0" err="1" smtClean="0"/>
              <a:t>following</a:t>
            </a:r>
            <a:r>
              <a:rPr lang="it-IT" baseline="0" dirty="0" smtClean="0"/>
              <a:t>.</a:t>
            </a:r>
            <a:endParaRPr lang="it-IT" dirty="0" smtClean="0"/>
          </a:p>
        </p:txBody>
      </p:sp>
      <p:sp>
        <p:nvSpPr>
          <p:cNvPr id="30724" name="Segnaposto numero diapositiva 3"/>
          <p:cNvSpPr>
            <a:spLocks noGrp="1"/>
          </p:cNvSpPr>
          <p:nvPr>
            <p:ph type="sldNum" sz="quarter" idx="5"/>
          </p:nvPr>
        </p:nvSpPr>
        <p:spPr>
          <a:noFill/>
        </p:spPr>
        <p:txBody>
          <a:bodyPr/>
          <a:lstStyle/>
          <a:p>
            <a:fld id="{1C2DF16F-DFD5-443A-B99B-90B77294721F}" type="slidenum">
              <a:rPr lang="it-IT" smtClean="0"/>
              <a:pPr/>
              <a:t>8</a:t>
            </a:fld>
            <a:endParaRPr 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immagine diapositiva 1"/>
          <p:cNvSpPr>
            <a:spLocks noGrp="1" noRot="1" noChangeAspect="1" noTextEdit="1"/>
          </p:cNvSpPr>
          <p:nvPr>
            <p:ph type="sldImg"/>
          </p:nvPr>
        </p:nvSpPr>
        <p:spPr>
          <a:xfrm>
            <a:off x="917575" y="744538"/>
            <a:ext cx="4962525" cy="3722687"/>
          </a:xfrm>
          <a:ln/>
        </p:spPr>
      </p:sp>
      <p:sp>
        <p:nvSpPr>
          <p:cNvPr id="31747" name="Segnaposto note 2"/>
          <p:cNvSpPr>
            <a:spLocks noGrp="1"/>
          </p:cNvSpPr>
          <p:nvPr>
            <p:ph type="body" idx="1"/>
          </p:nvPr>
        </p:nvSpPr>
        <p:spPr>
          <a:noFill/>
          <a:ln/>
        </p:spPr>
        <p:txBody>
          <a:bodyPr/>
          <a:lstStyle/>
          <a:p>
            <a:pPr>
              <a:buFont typeface="Wingdings" pitchFamily="2" charset="2"/>
              <a:buNone/>
            </a:pPr>
            <a:r>
              <a:rPr lang="it-IT" dirty="0" smtClean="0"/>
              <a:t>In </a:t>
            </a:r>
            <a:r>
              <a:rPr lang="it-IT" dirty="0" err="1" smtClean="0"/>
              <a:t>order</a:t>
            </a:r>
            <a:r>
              <a:rPr lang="it-IT" dirty="0" smtClean="0"/>
              <a:t> </a:t>
            </a:r>
            <a:r>
              <a:rPr lang="it-IT" dirty="0" err="1" smtClean="0"/>
              <a:t>to</a:t>
            </a:r>
            <a:r>
              <a:rPr lang="it-IT" dirty="0" smtClean="0"/>
              <a:t> </a:t>
            </a:r>
            <a:r>
              <a:rPr lang="it-IT" dirty="0" err="1" smtClean="0"/>
              <a:t>support</a:t>
            </a:r>
            <a:r>
              <a:rPr lang="it-IT" dirty="0" smtClean="0"/>
              <a:t> </a:t>
            </a:r>
            <a:r>
              <a:rPr lang="it-IT" dirty="0" err="1" smtClean="0"/>
              <a:t>personalized</a:t>
            </a:r>
            <a:r>
              <a:rPr lang="it-IT" dirty="0" smtClean="0"/>
              <a:t> </a:t>
            </a:r>
            <a:r>
              <a:rPr lang="it-IT" dirty="0" err="1" smtClean="0"/>
              <a:t>access</a:t>
            </a:r>
            <a:r>
              <a:rPr lang="it-IT" dirty="0" smtClean="0"/>
              <a:t> </a:t>
            </a:r>
            <a:r>
              <a:rPr lang="it-IT" dirty="0" err="1" smtClean="0"/>
              <a:t>wrt</a:t>
            </a:r>
            <a:r>
              <a:rPr lang="it-IT" dirty="0" smtClean="0"/>
              <a:t> </a:t>
            </a:r>
            <a:r>
              <a:rPr lang="it-IT" dirty="0" err="1" smtClean="0"/>
              <a:t>applicability</a:t>
            </a:r>
            <a:r>
              <a:rPr lang="it-IT" dirty="0" smtClean="0"/>
              <a:t>, </a:t>
            </a:r>
            <a:r>
              <a:rPr lang="it-IT" dirty="0" err="1" smtClean="0"/>
              <a:t>we</a:t>
            </a:r>
            <a:r>
              <a:rPr lang="it-IT" dirty="0" smtClean="0"/>
              <a:t> introduce </a:t>
            </a:r>
            <a:r>
              <a:rPr lang="it-IT" baseline="0" dirty="0" err="1" smtClean="0"/>
              <a:t>reference</a:t>
            </a:r>
            <a:r>
              <a:rPr lang="it-IT" dirty="0" smtClean="0"/>
              <a:t> </a:t>
            </a:r>
            <a:r>
              <a:rPr lang="it-IT" dirty="0" err="1" smtClean="0"/>
              <a:t>ontologies</a:t>
            </a:r>
            <a:r>
              <a:rPr lang="it-IT" dirty="0" smtClean="0"/>
              <a:t>, </a:t>
            </a:r>
            <a:r>
              <a:rPr lang="it-IT" dirty="0" err="1" smtClean="0"/>
              <a:t>which</a:t>
            </a:r>
            <a:r>
              <a:rPr lang="it-IT" dirty="0" smtClean="0"/>
              <a:t> </a:t>
            </a:r>
            <a:r>
              <a:rPr lang="it-IT" dirty="0" err="1" smtClean="0"/>
              <a:t>capture</a:t>
            </a:r>
            <a:r>
              <a:rPr lang="it-IT" dirty="0" smtClean="0"/>
              <a:t> a </a:t>
            </a:r>
            <a:r>
              <a:rPr lang="it-IT" dirty="0" err="1" smtClean="0"/>
              <a:t>classification</a:t>
            </a:r>
            <a:r>
              <a:rPr lang="it-IT" dirty="0" smtClean="0"/>
              <a:t> </a:t>
            </a:r>
            <a:r>
              <a:rPr lang="it-IT" dirty="0" err="1" smtClean="0"/>
              <a:t>of</a:t>
            </a:r>
            <a:r>
              <a:rPr lang="it-IT" dirty="0" smtClean="0"/>
              <a:t> </a:t>
            </a:r>
            <a:r>
              <a:rPr lang="it-IT" dirty="0" err="1" smtClean="0"/>
              <a:t>use</a:t>
            </a:r>
            <a:r>
              <a:rPr lang="it-IT" dirty="0" smtClean="0"/>
              <a:t> </a:t>
            </a:r>
            <a:r>
              <a:rPr lang="it-IT" dirty="0" err="1" smtClean="0"/>
              <a:t>cases</a:t>
            </a:r>
            <a:r>
              <a:rPr lang="it-IT" dirty="0" smtClean="0"/>
              <a:t> </a:t>
            </a:r>
            <a:r>
              <a:rPr lang="it-IT" dirty="0" err="1" smtClean="0"/>
              <a:t>wrt</a:t>
            </a:r>
            <a:r>
              <a:rPr lang="it-IT" dirty="0" smtClean="0"/>
              <a:t> </a:t>
            </a:r>
            <a:r>
              <a:rPr lang="it-IT" dirty="0" err="1" smtClean="0"/>
              <a:t>to</a:t>
            </a:r>
            <a:r>
              <a:rPr lang="it-IT" dirty="0" smtClean="0"/>
              <a:t> the </a:t>
            </a:r>
            <a:r>
              <a:rPr lang="it-IT" dirty="0" err="1" smtClean="0"/>
              <a:t>distinctions</a:t>
            </a:r>
            <a:r>
              <a:rPr lang="it-IT" dirty="0" smtClean="0"/>
              <a:t> </a:t>
            </a:r>
            <a:r>
              <a:rPr lang="it-IT" dirty="0" err="1" smtClean="0"/>
              <a:t>introduced</a:t>
            </a:r>
            <a:r>
              <a:rPr lang="it-IT" dirty="0" smtClean="0"/>
              <a:t> </a:t>
            </a:r>
            <a:r>
              <a:rPr lang="it-IT" dirty="0" err="1" smtClean="0"/>
              <a:t>by</a:t>
            </a:r>
            <a:r>
              <a:rPr lang="it-IT" dirty="0" smtClean="0"/>
              <a:t> </a:t>
            </a:r>
            <a:r>
              <a:rPr lang="it-IT" dirty="0" err="1" smtClean="0"/>
              <a:t>guideline</a:t>
            </a:r>
            <a:r>
              <a:rPr lang="it-IT" dirty="0" smtClean="0"/>
              <a:t> </a:t>
            </a:r>
            <a:r>
              <a:rPr lang="it-IT" dirty="0" err="1" smtClean="0"/>
              <a:t>provisions</a:t>
            </a:r>
            <a:r>
              <a:rPr lang="it-IT" dirty="0" smtClean="0"/>
              <a:t> </a:t>
            </a:r>
            <a:r>
              <a:rPr lang="it-IT" dirty="0" err="1" smtClean="0"/>
              <a:t>with</a:t>
            </a:r>
            <a:r>
              <a:rPr lang="it-IT" dirty="0" smtClean="0"/>
              <a:t> </a:t>
            </a:r>
            <a:r>
              <a:rPr lang="it-IT" dirty="0" err="1" smtClean="0"/>
              <a:t>limitations</a:t>
            </a:r>
            <a:r>
              <a:rPr lang="it-IT" dirty="0" smtClean="0"/>
              <a:t> in </a:t>
            </a:r>
            <a:r>
              <a:rPr lang="it-IT" dirty="0" err="1" smtClean="0"/>
              <a:t>their</a:t>
            </a:r>
            <a:r>
              <a:rPr lang="it-IT" dirty="0" smtClean="0"/>
              <a:t> </a:t>
            </a:r>
            <a:r>
              <a:rPr lang="it-IT" dirty="0" err="1" smtClean="0"/>
              <a:t>applicability</a:t>
            </a:r>
            <a:r>
              <a:rPr lang="it-IT" dirty="0" smtClean="0"/>
              <a:t>. In </a:t>
            </a:r>
            <a:r>
              <a:rPr lang="it-IT" dirty="0" err="1" smtClean="0"/>
              <a:t>this</a:t>
            </a:r>
            <a:r>
              <a:rPr lang="it-IT" dirty="0" smtClean="0"/>
              <a:t> </a:t>
            </a:r>
            <a:r>
              <a:rPr lang="it-IT" dirty="0" err="1" smtClean="0"/>
              <a:t>example</a:t>
            </a:r>
            <a:r>
              <a:rPr lang="it-IT" dirty="0" smtClean="0"/>
              <a:t> </a:t>
            </a:r>
            <a:r>
              <a:rPr lang="it-IT" dirty="0" err="1" smtClean="0"/>
              <a:t>we</a:t>
            </a:r>
            <a:r>
              <a:rPr lang="it-IT" dirty="0" smtClean="0"/>
              <a:t> can </a:t>
            </a:r>
            <a:r>
              <a:rPr lang="it-IT" dirty="0" err="1" smtClean="0"/>
              <a:t>see</a:t>
            </a:r>
            <a:r>
              <a:rPr lang="it-IT" dirty="0" smtClean="0"/>
              <a:t> </a:t>
            </a:r>
            <a:r>
              <a:rPr lang="it-IT" dirty="0" err="1" smtClean="0"/>
              <a:t>an</a:t>
            </a:r>
            <a:r>
              <a:rPr lang="it-IT" dirty="0" smtClean="0"/>
              <a:t> </a:t>
            </a:r>
            <a:r>
              <a:rPr lang="it-IT" dirty="0" err="1" smtClean="0"/>
              <a:t>ontology</a:t>
            </a:r>
            <a:r>
              <a:rPr lang="it-IT" dirty="0" smtClean="0"/>
              <a:t> </a:t>
            </a:r>
            <a:r>
              <a:rPr lang="it-IT" dirty="0" err="1" smtClean="0"/>
              <a:t>concerning</a:t>
            </a:r>
            <a:r>
              <a:rPr lang="it-IT" dirty="0" smtClean="0"/>
              <a:t> a </a:t>
            </a:r>
            <a:r>
              <a:rPr lang="it-IT" dirty="0" err="1" smtClean="0"/>
              <a:t>classification</a:t>
            </a:r>
            <a:r>
              <a:rPr lang="it-IT" dirty="0" smtClean="0"/>
              <a:t> </a:t>
            </a:r>
            <a:r>
              <a:rPr lang="it-IT" dirty="0" err="1" smtClean="0"/>
              <a:t>of</a:t>
            </a:r>
            <a:r>
              <a:rPr lang="it-IT" dirty="0" smtClean="0"/>
              <a:t> </a:t>
            </a:r>
            <a:r>
              <a:rPr lang="it-IT" dirty="0" err="1" smtClean="0"/>
              <a:t>patients</a:t>
            </a:r>
            <a:r>
              <a:rPr lang="it-IT" dirty="0" smtClean="0"/>
              <a:t> </a:t>
            </a:r>
            <a:r>
              <a:rPr lang="it-IT" dirty="0" err="1" smtClean="0"/>
              <a:t>suffering</a:t>
            </a:r>
            <a:r>
              <a:rPr lang="it-IT" dirty="0" smtClean="0"/>
              <a:t> </a:t>
            </a:r>
            <a:r>
              <a:rPr lang="it-IT" dirty="0" err="1" smtClean="0"/>
              <a:t>form</a:t>
            </a:r>
            <a:r>
              <a:rPr lang="it-IT" dirty="0" smtClean="0"/>
              <a:t> </a:t>
            </a:r>
            <a:r>
              <a:rPr lang="it-IT" dirty="0" err="1" smtClean="0"/>
              <a:t>heart</a:t>
            </a:r>
            <a:r>
              <a:rPr lang="it-IT" dirty="0" smtClean="0"/>
              <a:t> </a:t>
            </a:r>
            <a:r>
              <a:rPr lang="it-IT" dirty="0" err="1" smtClean="0"/>
              <a:t>diseases</a:t>
            </a:r>
            <a:r>
              <a:rPr lang="it-IT" baseline="0" dirty="0" smtClean="0"/>
              <a:t>. </a:t>
            </a:r>
            <a:r>
              <a:rPr lang="it-IT" sz="1200" baseline="0" dirty="0" err="1" smtClean="0"/>
              <a:t>A</a:t>
            </a:r>
            <a:r>
              <a:rPr lang="it-IT" sz="1200" dirty="0" err="1" smtClean="0"/>
              <a:t>pplicability</a:t>
            </a:r>
            <a:r>
              <a:rPr lang="it-IT" sz="1200" dirty="0" smtClean="0"/>
              <a:t> </a:t>
            </a:r>
            <a:r>
              <a:rPr lang="it-IT" sz="1200" dirty="0" err="1" smtClean="0"/>
              <a:t>of</a:t>
            </a:r>
            <a:r>
              <a:rPr lang="it-IT" sz="1200" dirty="0" smtClean="0"/>
              <a:t> </a:t>
            </a:r>
            <a:r>
              <a:rPr lang="it-IT" sz="1200" dirty="0" err="1" smtClean="0"/>
              <a:t>guideline</a:t>
            </a:r>
            <a:r>
              <a:rPr lang="it-IT" sz="1200" dirty="0" smtClean="0"/>
              <a:t> </a:t>
            </a:r>
            <a:r>
              <a:rPr lang="it-IT" sz="1200" dirty="0" err="1" smtClean="0"/>
              <a:t>recommendations</a:t>
            </a:r>
            <a:r>
              <a:rPr lang="it-IT" sz="1200" dirty="0" smtClean="0"/>
              <a:t> </a:t>
            </a:r>
            <a:r>
              <a:rPr lang="it-IT" sz="1200" dirty="0" err="1" smtClean="0"/>
              <a:t>to</a:t>
            </a:r>
            <a:r>
              <a:rPr lang="it-IT" sz="1200" dirty="0" smtClean="0"/>
              <a:t> </a:t>
            </a:r>
            <a:r>
              <a:rPr lang="it-IT" sz="1200" dirty="0" err="1" smtClean="0"/>
              <a:t>individual</a:t>
            </a:r>
            <a:r>
              <a:rPr lang="it-IT" sz="1200" dirty="0" smtClean="0"/>
              <a:t> </a:t>
            </a:r>
            <a:r>
              <a:rPr lang="it-IT" sz="1200" dirty="0" err="1" smtClean="0"/>
              <a:t>patients</a:t>
            </a:r>
            <a:r>
              <a:rPr lang="it-IT" sz="1200" dirty="0" smtClean="0"/>
              <a:t> can </a:t>
            </a:r>
            <a:r>
              <a:rPr lang="it-IT" sz="1200" dirty="0" err="1" smtClean="0"/>
              <a:t>be</a:t>
            </a:r>
            <a:r>
              <a:rPr lang="it-IT" sz="1200" dirty="0" smtClean="0"/>
              <a:t> </a:t>
            </a:r>
            <a:r>
              <a:rPr lang="it-IT" sz="1200" dirty="0" err="1" smtClean="0"/>
              <a:t>defined</a:t>
            </a:r>
            <a:r>
              <a:rPr lang="it-IT" sz="1200" dirty="0" smtClean="0"/>
              <a:t> </a:t>
            </a:r>
            <a:r>
              <a:rPr lang="it-IT" sz="1200" dirty="0" err="1" smtClean="0"/>
              <a:t>with</a:t>
            </a:r>
            <a:r>
              <a:rPr lang="it-IT" sz="1200" dirty="0" smtClean="0"/>
              <a:t> </a:t>
            </a:r>
            <a:r>
              <a:rPr lang="it-IT" sz="1200" dirty="0" err="1" smtClean="0"/>
              <a:t>reference</a:t>
            </a:r>
            <a:r>
              <a:rPr lang="it-IT" sz="1200" dirty="0" smtClean="0"/>
              <a:t> </a:t>
            </a:r>
            <a:r>
              <a:rPr lang="it-IT" sz="1200" dirty="0" err="1" smtClean="0"/>
              <a:t>to</a:t>
            </a:r>
            <a:r>
              <a:rPr lang="it-IT" sz="1200" dirty="0" smtClean="0"/>
              <a:t> the </a:t>
            </a:r>
            <a:r>
              <a:rPr lang="it-IT" sz="1200" dirty="0" err="1" smtClean="0"/>
              <a:t>ontology</a:t>
            </a:r>
            <a:r>
              <a:rPr lang="it-IT" sz="1200" dirty="0" smtClean="0"/>
              <a:t> </a:t>
            </a:r>
            <a:r>
              <a:rPr lang="it-IT" sz="1200" dirty="0" err="1" smtClean="0"/>
              <a:t>classes</a:t>
            </a:r>
            <a:r>
              <a:rPr lang="it-IT" sz="1200" dirty="0" smtClean="0"/>
              <a:t>.</a:t>
            </a:r>
          </a:p>
          <a:p>
            <a:pPr>
              <a:buFont typeface="Wingdings" pitchFamily="2" charset="2"/>
              <a:buNone/>
            </a:pPr>
            <a:r>
              <a:rPr lang="it-IT" sz="1200" dirty="0" err="1" smtClean="0"/>
              <a:t>Other</a:t>
            </a:r>
            <a:r>
              <a:rPr lang="it-IT" sz="1200" dirty="0" smtClean="0"/>
              <a:t> </a:t>
            </a:r>
            <a:r>
              <a:rPr lang="it-IT" sz="1200" dirty="0" err="1" smtClean="0"/>
              <a:t>kinds</a:t>
            </a:r>
            <a:r>
              <a:rPr lang="it-IT" sz="1200" dirty="0" smtClean="0"/>
              <a:t> </a:t>
            </a:r>
            <a:r>
              <a:rPr lang="it-IT" sz="1200" dirty="0" err="1" smtClean="0"/>
              <a:t>of</a:t>
            </a:r>
            <a:r>
              <a:rPr lang="it-IT" sz="1200" dirty="0" smtClean="0"/>
              <a:t> </a:t>
            </a:r>
            <a:r>
              <a:rPr lang="it-IT" sz="1200" dirty="0" err="1" smtClean="0"/>
              <a:t>context</a:t>
            </a:r>
            <a:r>
              <a:rPr lang="it-IT" sz="1200" dirty="0" smtClean="0"/>
              <a:t> information can </a:t>
            </a:r>
            <a:r>
              <a:rPr lang="it-IT" sz="1200" dirty="0" err="1" smtClean="0"/>
              <a:t>be</a:t>
            </a:r>
            <a:r>
              <a:rPr lang="it-IT" sz="1200" dirty="0" smtClean="0"/>
              <a:t> </a:t>
            </a:r>
            <a:r>
              <a:rPr lang="it-IT" sz="1200" dirty="0" err="1" smtClean="0"/>
              <a:t>represented</a:t>
            </a:r>
            <a:r>
              <a:rPr lang="it-IT" sz="1200" dirty="0" smtClean="0"/>
              <a:t> </a:t>
            </a:r>
            <a:r>
              <a:rPr lang="it-IT" sz="1200" dirty="0" err="1" smtClean="0"/>
              <a:t>according</a:t>
            </a:r>
            <a:r>
              <a:rPr lang="it-IT" sz="1200" dirty="0" smtClean="0"/>
              <a:t> </a:t>
            </a:r>
            <a:r>
              <a:rPr lang="it-IT" sz="1200" dirty="0" err="1" smtClean="0"/>
              <a:t>to</a:t>
            </a:r>
            <a:r>
              <a:rPr lang="it-IT" sz="1200" dirty="0" smtClean="0"/>
              <a:t> </a:t>
            </a:r>
            <a:r>
              <a:rPr lang="it-IT" sz="1200" dirty="0" err="1" smtClean="0"/>
              <a:t>suitable</a:t>
            </a:r>
            <a:r>
              <a:rPr lang="it-IT" sz="1200" dirty="0" smtClean="0"/>
              <a:t> </a:t>
            </a:r>
            <a:r>
              <a:rPr lang="it-IT" sz="1200" dirty="0" err="1" smtClean="0"/>
              <a:t>reference</a:t>
            </a:r>
            <a:r>
              <a:rPr lang="it-IT" sz="1200" dirty="0" smtClean="0"/>
              <a:t> </a:t>
            </a:r>
            <a:r>
              <a:rPr lang="it-IT" sz="1200" dirty="0" err="1" smtClean="0"/>
              <a:t>ontologies</a:t>
            </a:r>
            <a:r>
              <a:rPr lang="it-IT" sz="1200" dirty="0" smtClean="0"/>
              <a:t>, </a:t>
            </a:r>
            <a:r>
              <a:rPr lang="it-IT" sz="1200" dirty="0" err="1" smtClean="0"/>
              <a:t>however</a:t>
            </a:r>
            <a:r>
              <a:rPr lang="it-IT" sz="1200" dirty="0" smtClean="0"/>
              <a:t>, in the </a:t>
            </a:r>
            <a:r>
              <a:rPr lang="it-IT" sz="1200" dirty="0" err="1" smtClean="0"/>
              <a:t>following</a:t>
            </a:r>
            <a:r>
              <a:rPr lang="it-IT" sz="1200" dirty="0" smtClean="0"/>
              <a:t> </a:t>
            </a:r>
            <a:r>
              <a:rPr lang="it-IT" sz="1200" dirty="0" err="1" smtClean="0"/>
              <a:t>we</a:t>
            </a:r>
            <a:r>
              <a:rPr lang="it-IT" sz="1200" dirty="0" smtClean="0"/>
              <a:t> </a:t>
            </a:r>
            <a:r>
              <a:rPr lang="it-IT" sz="1200" dirty="0" err="1" smtClean="0"/>
              <a:t>will</a:t>
            </a:r>
            <a:r>
              <a:rPr lang="it-IT" sz="1200" dirty="0" smtClean="0"/>
              <a:t> </a:t>
            </a:r>
            <a:r>
              <a:rPr lang="it-IT" sz="1200" dirty="0" err="1" smtClean="0"/>
              <a:t>only</a:t>
            </a:r>
            <a:r>
              <a:rPr lang="it-IT" sz="1200" dirty="0" smtClean="0"/>
              <a:t> </a:t>
            </a:r>
            <a:r>
              <a:rPr lang="it-IT" sz="1200" dirty="0" err="1" smtClean="0"/>
              <a:t>consider</a:t>
            </a:r>
            <a:r>
              <a:rPr lang="it-IT" sz="1200" dirty="0" smtClean="0"/>
              <a:t> </a:t>
            </a:r>
            <a:r>
              <a:rPr lang="it-IT" sz="1200" dirty="0" err="1" smtClean="0"/>
              <a:t>diseases</a:t>
            </a:r>
            <a:r>
              <a:rPr lang="it-IT" sz="1200" baseline="0" dirty="0" smtClean="0"/>
              <a:t> </a:t>
            </a:r>
            <a:r>
              <a:rPr lang="it-IT" sz="1200" baseline="0" dirty="0" err="1" smtClean="0"/>
              <a:t>for</a:t>
            </a:r>
            <a:r>
              <a:rPr lang="it-IT" sz="1200" baseline="0" dirty="0" smtClean="0"/>
              <a:t> </a:t>
            </a:r>
            <a:r>
              <a:rPr lang="it-IT" sz="1200" baseline="0" dirty="0" err="1" smtClean="0"/>
              <a:t>simplicity</a:t>
            </a:r>
            <a:r>
              <a:rPr lang="it-IT" sz="1200" baseline="0" dirty="0" smtClean="0"/>
              <a:t>.</a:t>
            </a:r>
            <a:endParaRPr lang="it-IT" sz="1200" dirty="0" smtClean="0"/>
          </a:p>
          <a:p>
            <a:endParaRPr lang="it-IT" dirty="0" smtClean="0"/>
          </a:p>
        </p:txBody>
      </p:sp>
      <p:sp>
        <p:nvSpPr>
          <p:cNvPr id="31748" name="Segnaposto numero diapositiva 3"/>
          <p:cNvSpPr>
            <a:spLocks noGrp="1"/>
          </p:cNvSpPr>
          <p:nvPr>
            <p:ph type="sldNum" sz="quarter" idx="5"/>
          </p:nvPr>
        </p:nvSpPr>
        <p:spPr>
          <a:noFill/>
        </p:spPr>
        <p:txBody>
          <a:bodyPr/>
          <a:lstStyle/>
          <a:p>
            <a:fld id="{8A51D4E2-C9CF-4984-941B-F4703723DA23}" type="slidenum">
              <a:rPr lang="it-IT" smtClean="0"/>
              <a:pPr/>
              <a:t>9</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endParaRPr>
            </a:p>
          </p:txBody>
        </p:sp>
        <p:sp>
          <p:nvSpPr>
            <p:cNvPr id="20" name="Rectangle 18"/>
            <p:cNvSpPr>
              <a:spLocks noChangeArrowheads="1"/>
            </p:cNvSpPr>
            <p:nvPr userDrawn="1"/>
          </p:nvSpPr>
          <p:spPr bwMode="hidden">
            <a:xfrm rot="39991575" flipH="1" flipV="1">
              <a:off x="5382"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en-US">
                <a:effectLst/>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en-US">
                <a:effectLst/>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en-US">
                <a:effectLst/>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en-US">
                <a:effectLst/>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en-US">
                <a:effectLst/>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it-IT"/>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it-IT"/>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it-IT"/>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grpSp>
      <p:sp>
        <p:nvSpPr>
          <p:cNvPr id="15578"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it-IT"/>
              <a:t>Fare clic per modificare lo stile del titolo</a:t>
            </a:r>
          </a:p>
        </p:txBody>
      </p:sp>
      <p:sp>
        <p:nvSpPr>
          <p:cNvPr id="15579"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220" name="Rectangle 220"/>
          <p:cNvSpPr>
            <a:spLocks noGrp="1" noChangeArrowheads="1"/>
          </p:cNvSpPr>
          <p:nvPr>
            <p:ph type="dt" sz="quarter" idx="10"/>
          </p:nvPr>
        </p:nvSpPr>
        <p:spPr bwMode="auto">
          <a:xfrm>
            <a:off x="457200" y="6243638"/>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it-IT"/>
          </a:p>
        </p:txBody>
      </p:sp>
      <p:sp>
        <p:nvSpPr>
          <p:cNvPr id="221" name="Rectangle 221"/>
          <p:cNvSpPr>
            <a:spLocks noGrp="1" noChangeArrowheads="1"/>
          </p:cNvSpPr>
          <p:nvPr>
            <p:ph type="ftr" sz="quarter" idx="11"/>
          </p:nvPr>
        </p:nvSpPr>
        <p:spPr>
          <a:xfrm>
            <a:off x="3124200" y="6248400"/>
            <a:ext cx="2895600" cy="457200"/>
          </a:xfrm>
        </p:spPr>
        <p:txBody>
          <a:bodyPr/>
          <a:lstStyle>
            <a:lvl1pPr algn="ctr">
              <a:defRPr sz="1200" i="0">
                <a:solidFill>
                  <a:schemeClr val="tx1"/>
                </a:solidFill>
              </a:defRPr>
            </a:lvl1pPr>
          </a:lstStyle>
          <a:p>
            <a:pPr>
              <a:defRPr/>
            </a:pPr>
            <a:r>
              <a:rPr lang="en-US" smtClean="0"/>
              <a:t>HEALTHINF 2010  -  F. Grandi – Representation and Efficient Management of Multi-version Clinical Guidelines</a:t>
            </a:r>
            <a:endParaRPr lang="it-IT"/>
          </a:p>
        </p:txBody>
      </p:sp>
      <p:sp>
        <p:nvSpPr>
          <p:cNvPr id="222" name="Rectangle 222"/>
          <p:cNvSpPr>
            <a:spLocks noGrp="1" noChangeArrowheads="1"/>
          </p:cNvSpPr>
          <p:nvPr>
            <p:ph type="sldNum" sz="quarter" idx="12"/>
          </p:nvPr>
        </p:nvSpPr>
        <p:spPr bwMode="auto">
          <a:xfrm>
            <a:off x="6553200" y="6243638"/>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C4B47838-9CA8-40DC-A7E0-1E6C778891F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946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94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grafico 2"/>
          <p:cNvSpPr>
            <a:spLocks noGrp="1"/>
          </p:cNvSpPr>
          <p:nvPr>
            <p:ph type="chart" sz="half" idx="1"/>
          </p:nvPr>
        </p:nvSpPr>
        <p:spPr>
          <a:xfrm>
            <a:off x="457200" y="1600200"/>
            <a:ext cx="4038600" cy="4533900"/>
          </a:xfrm>
        </p:spPr>
        <p:txBody>
          <a:bodyPr/>
          <a:lstStyle/>
          <a:p>
            <a:pPr lvl="0"/>
            <a:endParaRPr lang="it-IT" noProof="0" smtClean="0"/>
          </a:p>
        </p:txBody>
      </p:sp>
      <p:sp>
        <p:nvSpPr>
          <p:cNvPr id="4" name="Segnaposto testo 3"/>
          <p:cNvSpPr>
            <a:spLocks noGrp="1"/>
          </p:cNvSpPr>
          <p:nvPr>
            <p:ph type="body" sz="half" idx="2"/>
          </p:nvPr>
        </p:nvSpPr>
        <p:spPr>
          <a:xfrm>
            <a:off x="4648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HEALTHINF 2010  -  F. Grandi – Representation and Efficient Management of Multi-version Clinical Guidelines</a:t>
            </a: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496888" y="1308100"/>
            <a:ext cx="10429876" cy="5908675"/>
            <a:chOff x="-313" y="824"/>
            <a:chExt cx="6570" cy="3722"/>
          </a:xfrm>
        </p:grpSpPr>
        <p:sp>
          <p:nvSpPr>
            <p:cNvPr id="14339"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0"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1"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2"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3"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4"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5"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6"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7"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8"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9"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0"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1"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2"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3"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outerShdw blurRad="38100" dist="38100" dir="2700000" algn="tl">
                    <a:srgbClr val="000000"/>
                  </a:outerShdw>
                </a:effectLst>
              </a:endParaRPr>
            </a:p>
          </p:txBody>
        </p:sp>
        <p:sp>
          <p:nvSpPr>
            <p:cNvPr id="14354"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outerShdw blurRad="38100" dist="38100" dir="2700000" algn="tl">
                    <a:srgbClr val="000000"/>
                  </a:outerShdw>
                </a:effectLst>
              </a:endParaRPr>
            </a:p>
          </p:txBody>
        </p:sp>
        <p:sp>
          <p:nvSpPr>
            <p:cNvPr id="14355"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6"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7"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8"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9"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0"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1"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2"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3"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4"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5"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6"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7"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8"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9"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70"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71"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2"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73"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4"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5"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6"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7"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78"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79"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0"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81"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2"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3"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84"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5"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6"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7"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8"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14389"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14390"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91"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2"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3"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4"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5"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6"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7"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8"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9"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0"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1"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2"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3"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04"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05"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6"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7"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08"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09"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0"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1"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2"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3"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14"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5"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6"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7"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8"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19"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20"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21"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22"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23"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24"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5"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6"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7"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8"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29"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30"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1"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2"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3"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4"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5"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6"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7"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8"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9"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0"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441"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442"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443"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444"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5"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6"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47"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48"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49"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50"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1"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2"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53"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54"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5"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56"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7"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8"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9"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0"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1"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2"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63"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64"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65"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66"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7"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8"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9"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0"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1"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2"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3"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74"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5"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6"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77"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78"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9"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80"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81"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2"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3"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84"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5"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86"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7"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8"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89"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0"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1"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2"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3"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4"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5"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6"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7"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8"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9"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0"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1"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2"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3"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4"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505"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506"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07"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08"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9"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0"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1"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2"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3"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4"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5"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6"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7"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18"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19"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0"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1"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2"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3"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4"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5"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it-IT"/>
            </a:p>
          </p:txBody>
        </p:sp>
        <p:sp>
          <p:nvSpPr>
            <p:cNvPr id="14526"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7"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8"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9"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0"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1"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2"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3"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4"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5"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6"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7"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8"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9"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0"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1"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42"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3"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4"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5"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6"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7"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it-IT"/>
            </a:p>
          </p:txBody>
        </p:sp>
        <p:sp>
          <p:nvSpPr>
            <p:cNvPr id="14548"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it-IT"/>
            </a:p>
          </p:txBody>
        </p:sp>
        <p:sp>
          <p:nvSpPr>
            <p:cNvPr id="14549"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50"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551"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52"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53"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grpSp>
      <p:sp>
        <p:nvSpPr>
          <p:cNvPr id="14554" name="Rectangle 218"/>
          <p:cNvSpPr>
            <a:spLocks noGrp="1" noChangeArrowheads="1"/>
          </p:cNvSpPr>
          <p:nvPr>
            <p:ph type="ftr" sz="quarter" idx="3"/>
          </p:nvPr>
        </p:nvSpPr>
        <p:spPr bwMode="auto">
          <a:xfrm>
            <a:off x="323850" y="6453188"/>
            <a:ext cx="8667750" cy="319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i="1">
                <a:solidFill>
                  <a:schemeClr val="tx2"/>
                </a:solidFill>
                <a:effectLst>
                  <a:outerShdw blurRad="38100" dist="38100" dir="2700000" algn="tl">
                    <a:srgbClr val="000000"/>
                  </a:outerShdw>
                </a:effectLst>
              </a:defRPr>
            </a:lvl1pPr>
          </a:lstStyle>
          <a:p>
            <a:pPr>
              <a:defRPr/>
            </a:pPr>
            <a:r>
              <a:rPr lang="en-US" smtClean="0"/>
              <a:t>HEALTHINF 2010  -  F. Grandi – Representation and Efficient Management of Multi-version Clinical Guidelines</a:t>
            </a:r>
            <a:endParaRPr lang="it-IT"/>
          </a:p>
        </p:txBody>
      </p:sp>
      <p:sp>
        <p:nvSpPr>
          <p:cNvPr id="14555" name="Rectangle 219"/>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4556" name="Rectangle 220"/>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Tree>
  </p:cSld>
  <p:clrMap bg1="dk2" tx1="lt1" bg2="dk1" tx2="lt2" accent1="accent1" accent2="accent2" accent3="accent3" accent4="accent4" accent5="accent5" accent6="accent6" hlink="hlink" folHlink="folHlink"/>
  <p:sldLayoutIdLst>
    <p:sldLayoutId id="2147483860"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png"/><Relationship Id="rId5" Type="http://schemas.openxmlformats.org/officeDocument/2006/relationships/image" Target="../media/image4.wmf"/><Relationship Id="rId10" Type="http://schemas.openxmlformats.org/officeDocument/2006/relationships/image" Target="../media/image9.wmf"/><Relationship Id="rId4" Type="http://schemas.openxmlformats.org/officeDocument/2006/relationships/image" Target="../media/image3.wmf"/><Relationship Id="rId9" Type="http://schemas.openxmlformats.org/officeDocument/2006/relationships/image" Target="../media/image8.wmf"/><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396875" y="1412875"/>
            <a:ext cx="8351838" cy="1736725"/>
          </a:xfrm>
        </p:spPr>
        <p:txBody>
          <a:bodyPr/>
          <a:lstStyle/>
          <a:p>
            <a:pPr eaLnBrk="1" hangingPunct="1">
              <a:defRPr/>
            </a:pPr>
            <a:r>
              <a:rPr lang="it-IT" sz="3200" b="1" dirty="0" err="1" smtClean="0">
                <a:solidFill>
                  <a:schemeClr val="tx1"/>
                </a:solidFill>
              </a:rPr>
              <a:t>Representation</a:t>
            </a:r>
            <a:r>
              <a:rPr lang="it-IT" sz="3200" b="1" dirty="0" smtClean="0">
                <a:solidFill>
                  <a:schemeClr val="tx1"/>
                </a:solidFill>
              </a:rPr>
              <a:t> and </a:t>
            </a:r>
            <a:r>
              <a:rPr lang="it-IT" sz="3200" b="1" dirty="0" err="1" smtClean="0">
                <a:solidFill>
                  <a:schemeClr val="tx1"/>
                </a:solidFill>
              </a:rPr>
              <a:t>Efficient</a:t>
            </a:r>
            <a:r>
              <a:rPr lang="it-IT" sz="3200" b="1" dirty="0" smtClean="0">
                <a:solidFill>
                  <a:schemeClr val="tx1"/>
                </a:solidFill>
              </a:rPr>
              <a:t> Management</a:t>
            </a:r>
            <a:br>
              <a:rPr lang="it-IT" sz="3200" b="1" dirty="0" smtClean="0">
                <a:solidFill>
                  <a:schemeClr val="tx1"/>
                </a:solidFill>
              </a:rPr>
            </a:br>
            <a:r>
              <a:rPr lang="it-IT" sz="3200" b="1" dirty="0" err="1" smtClean="0">
                <a:solidFill>
                  <a:schemeClr val="tx1"/>
                </a:solidFill>
              </a:rPr>
              <a:t>of</a:t>
            </a:r>
            <a:r>
              <a:rPr lang="it-IT" sz="3200" b="1" dirty="0" smtClean="0">
                <a:solidFill>
                  <a:schemeClr val="tx1"/>
                </a:solidFill>
              </a:rPr>
              <a:t> </a:t>
            </a:r>
            <a:r>
              <a:rPr lang="it-IT" sz="3200" b="1" dirty="0" err="1" smtClean="0">
                <a:solidFill>
                  <a:schemeClr val="tx1"/>
                </a:solidFill>
              </a:rPr>
              <a:t>Multi-version</a:t>
            </a:r>
            <a:r>
              <a:rPr lang="it-IT" sz="3200" b="1" dirty="0" smtClean="0">
                <a:solidFill>
                  <a:schemeClr val="tx1"/>
                </a:solidFill>
              </a:rPr>
              <a:t> </a:t>
            </a:r>
            <a:r>
              <a:rPr lang="it-IT" sz="3200" b="1" dirty="0" err="1" smtClean="0">
                <a:solidFill>
                  <a:schemeClr val="tx1"/>
                </a:solidFill>
              </a:rPr>
              <a:t>Clinical</a:t>
            </a:r>
            <a:r>
              <a:rPr lang="it-IT" sz="3200" b="1" dirty="0" smtClean="0">
                <a:solidFill>
                  <a:schemeClr val="tx1"/>
                </a:solidFill>
              </a:rPr>
              <a:t> </a:t>
            </a:r>
            <a:r>
              <a:rPr lang="it-IT" sz="3200" b="1" dirty="0" err="1" smtClean="0">
                <a:solidFill>
                  <a:schemeClr val="tx1"/>
                </a:solidFill>
              </a:rPr>
              <a:t>Guidelines</a:t>
            </a:r>
            <a:r>
              <a:rPr lang="it-IT" sz="2800" b="1" dirty="0" smtClean="0">
                <a:solidFill>
                  <a:schemeClr val="tx1"/>
                </a:solidFill>
              </a:rPr>
              <a:t/>
            </a:r>
            <a:br>
              <a:rPr lang="it-IT" sz="2800" b="1" dirty="0" smtClean="0">
                <a:solidFill>
                  <a:schemeClr val="tx1"/>
                </a:solidFill>
              </a:rPr>
            </a:br>
            <a:endParaRPr lang="it-IT" sz="2800" b="1" dirty="0" smtClean="0">
              <a:solidFill>
                <a:schemeClr val="tx1"/>
              </a:solidFill>
            </a:endParaRPr>
          </a:p>
        </p:txBody>
      </p:sp>
      <p:sp>
        <p:nvSpPr>
          <p:cNvPr id="7172" name="Rectangle 4"/>
          <p:cNvSpPr>
            <a:spLocks noChangeArrowheads="1"/>
          </p:cNvSpPr>
          <p:nvPr/>
        </p:nvSpPr>
        <p:spPr bwMode="auto">
          <a:xfrm>
            <a:off x="107950" y="260350"/>
            <a:ext cx="8928100" cy="369332"/>
          </a:xfrm>
          <a:prstGeom prst="rect">
            <a:avLst/>
          </a:prstGeom>
          <a:noFill/>
          <a:ln w="9525">
            <a:noFill/>
            <a:miter lim="800000"/>
            <a:headEnd/>
            <a:tailEnd/>
          </a:ln>
          <a:effectLst/>
        </p:spPr>
        <p:txBody>
          <a:bodyPr>
            <a:spAutoFit/>
          </a:bodyPr>
          <a:lstStyle/>
          <a:p>
            <a:pPr algn="ctr">
              <a:spcBef>
                <a:spcPct val="50000"/>
              </a:spcBef>
              <a:defRPr/>
            </a:pPr>
            <a:r>
              <a:rPr lang="en-US" b="1" dirty="0">
                <a:effectLst>
                  <a:outerShdw blurRad="38100" dist="38100" dir="2700000" algn="tl">
                    <a:srgbClr val="000000"/>
                  </a:outerShdw>
                </a:effectLst>
              </a:rPr>
              <a:t>Third International Conference on </a:t>
            </a:r>
            <a:r>
              <a:rPr lang="en-US" b="1" dirty="0" smtClean="0">
                <a:effectLst>
                  <a:outerShdw blurRad="38100" dist="38100" dir="2700000" algn="tl">
                    <a:srgbClr val="000000"/>
                  </a:outerShdw>
                </a:effectLst>
              </a:rPr>
              <a:t>Health Informatics</a:t>
            </a:r>
            <a:endParaRPr lang="it-IT" b="1" dirty="0">
              <a:solidFill>
                <a:srgbClr val="CCCC00"/>
              </a:solidFill>
              <a:effectLst>
                <a:outerShdw blurRad="38100" dist="38100" dir="2700000" algn="tl">
                  <a:srgbClr val="000000"/>
                </a:outerShdw>
              </a:effectLst>
            </a:endParaRPr>
          </a:p>
        </p:txBody>
      </p:sp>
      <p:sp>
        <p:nvSpPr>
          <p:cNvPr id="7173" name="Text Box 5"/>
          <p:cNvSpPr txBox="1">
            <a:spLocks noChangeArrowheads="1"/>
          </p:cNvSpPr>
          <p:nvPr/>
        </p:nvSpPr>
        <p:spPr bwMode="auto">
          <a:xfrm>
            <a:off x="1331913" y="4038600"/>
            <a:ext cx="6740549" cy="1358834"/>
          </a:xfrm>
          <a:prstGeom prst="rect">
            <a:avLst/>
          </a:prstGeom>
          <a:noFill/>
          <a:ln w="9525">
            <a:noFill/>
            <a:miter lim="800000"/>
            <a:headEnd/>
            <a:tailEnd/>
          </a:ln>
          <a:effectLst/>
        </p:spPr>
        <p:txBody>
          <a:bodyPr wrap="square">
            <a:spAutoFit/>
          </a:bodyPr>
          <a:lstStyle/>
          <a:p>
            <a:pPr algn="ctr">
              <a:lnSpc>
                <a:spcPct val="65000"/>
              </a:lnSpc>
              <a:spcBef>
                <a:spcPct val="50000"/>
              </a:spcBef>
              <a:defRPr/>
            </a:pPr>
            <a:r>
              <a:rPr lang="it-IT" sz="2400" b="1" dirty="0">
                <a:solidFill>
                  <a:srgbClr val="FFFF66"/>
                </a:solidFill>
                <a:effectLst>
                  <a:outerShdw blurRad="38100" dist="38100" dir="2700000" algn="tl">
                    <a:srgbClr val="000000"/>
                  </a:outerShdw>
                </a:effectLst>
              </a:rPr>
              <a:t>Fabio </a:t>
            </a:r>
            <a:r>
              <a:rPr lang="it-IT" sz="2400" b="1" dirty="0" smtClean="0">
                <a:solidFill>
                  <a:srgbClr val="FFFF66"/>
                </a:solidFill>
                <a:effectLst>
                  <a:outerShdw blurRad="38100" dist="38100" dir="2700000" algn="tl">
                    <a:srgbClr val="000000"/>
                  </a:outerShdw>
                </a:effectLst>
              </a:rPr>
              <a:t>Grandi</a:t>
            </a:r>
            <a:endParaRPr lang="it-IT" sz="2400" dirty="0">
              <a:effectLst/>
            </a:endParaRPr>
          </a:p>
          <a:p>
            <a:pPr algn="ctr">
              <a:lnSpc>
                <a:spcPct val="65000"/>
              </a:lnSpc>
              <a:spcBef>
                <a:spcPct val="50000"/>
              </a:spcBef>
              <a:defRPr/>
            </a:pPr>
            <a:r>
              <a:rPr lang="en-US" sz="2000" dirty="0">
                <a:solidFill>
                  <a:schemeClr val="folHlink"/>
                </a:solidFill>
                <a:effectLst/>
              </a:rPr>
              <a:t>Alma Mater </a:t>
            </a:r>
            <a:r>
              <a:rPr lang="en-US" sz="2000" dirty="0" err="1">
                <a:solidFill>
                  <a:schemeClr val="folHlink"/>
                </a:solidFill>
                <a:effectLst/>
              </a:rPr>
              <a:t>Studiorum</a:t>
            </a:r>
            <a:r>
              <a:rPr lang="en-US" sz="2000" dirty="0">
                <a:solidFill>
                  <a:schemeClr val="folHlink"/>
                </a:solidFill>
                <a:effectLst/>
              </a:rPr>
              <a:t> - </a:t>
            </a:r>
            <a:r>
              <a:rPr lang="it-IT" sz="2000" dirty="0">
                <a:solidFill>
                  <a:schemeClr val="folHlink"/>
                </a:solidFill>
                <a:effectLst/>
              </a:rPr>
              <a:t>Università degli Studi di </a:t>
            </a:r>
            <a:r>
              <a:rPr lang="it-IT" sz="2000" dirty="0" smtClean="0">
                <a:solidFill>
                  <a:schemeClr val="folHlink"/>
                </a:solidFill>
                <a:effectLst/>
              </a:rPr>
              <a:t>Bologna</a:t>
            </a:r>
            <a:endParaRPr lang="it-IT" sz="2000" dirty="0">
              <a:solidFill>
                <a:schemeClr val="folHlink"/>
              </a:solidFill>
              <a:effectLst/>
            </a:endParaRPr>
          </a:p>
          <a:p>
            <a:pPr algn="ctr">
              <a:lnSpc>
                <a:spcPct val="65000"/>
              </a:lnSpc>
              <a:spcBef>
                <a:spcPct val="50000"/>
              </a:spcBef>
              <a:defRPr/>
            </a:pPr>
            <a:r>
              <a:rPr lang="it-IT" sz="2000" dirty="0" smtClean="0">
                <a:solidFill>
                  <a:schemeClr val="folHlink"/>
                </a:solidFill>
                <a:effectLst/>
              </a:rPr>
              <a:t>Bologna, Italy</a:t>
            </a:r>
            <a:endParaRPr lang="en-US" sz="2000" dirty="0">
              <a:solidFill>
                <a:schemeClr val="folHlink"/>
              </a:solidFill>
              <a:effectLst/>
            </a:endParaRPr>
          </a:p>
          <a:p>
            <a:pPr algn="ctr">
              <a:lnSpc>
                <a:spcPct val="65000"/>
              </a:lnSpc>
              <a:spcBef>
                <a:spcPct val="50000"/>
              </a:spcBef>
              <a:defRPr/>
            </a:pPr>
            <a:endParaRPr lang="en-US" dirty="0">
              <a:solidFill>
                <a:schemeClr val="folHlink"/>
              </a:solidFill>
              <a:effectLst/>
            </a:endParaRPr>
          </a:p>
        </p:txBody>
      </p:sp>
      <p:sp>
        <p:nvSpPr>
          <p:cNvPr id="15" name="Rectangle 4"/>
          <p:cNvSpPr>
            <a:spLocks noChangeArrowheads="1"/>
          </p:cNvSpPr>
          <p:nvPr/>
        </p:nvSpPr>
        <p:spPr bwMode="auto">
          <a:xfrm>
            <a:off x="215900" y="6507162"/>
            <a:ext cx="8928100" cy="353943"/>
          </a:xfrm>
          <a:prstGeom prst="rect">
            <a:avLst/>
          </a:prstGeom>
          <a:noFill/>
          <a:ln w="9525">
            <a:noFill/>
            <a:miter lim="800000"/>
            <a:headEnd/>
            <a:tailEnd/>
          </a:ln>
          <a:effectLst/>
        </p:spPr>
        <p:txBody>
          <a:bodyPr>
            <a:spAutoFit/>
          </a:bodyPr>
          <a:lstStyle/>
          <a:p>
            <a:pPr algn="ctr">
              <a:spcBef>
                <a:spcPct val="50000"/>
              </a:spcBef>
              <a:defRPr/>
            </a:pPr>
            <a:r>
              <a:rPr lang="it-IT" sz="1700" i="1" dirty="0" smtClean="0">
                <a:effectLst>
                  <a:outerShdw blurRad="38100" dist="38100" dir="2700000" algn="tl">
                    <a:srgbClr val="000000"/>
                  </a:outerShdw>
                </a:effectLst>
              </a:rPr>
              <a:t>BIOSTEC </a:t>
            </a:r>
            <a:r>
              <a:rPr lang="it-IT" sz="1700" i="1" dirty="0" smtClean="0">
                <a:effectLst>
                  <a:outerShdw blurRad="38100" dist="38100" dir="2700000" algn="tl">
                    <a:srgbClr val="000000"/>
                  </a:outerShdw>
                </a:effectLst>
              </a:rPr>
              <a:t>2010                                                         Valencia, </a:t>
            </a:r>
            <a:r>
              <a:rPr lang="it-IT" sz="1700" i="1" dirty="0" err="1" smtClean="0">
                <a:effectLst>
                  <a:outerShdw blurRad="38100" dist="38100" dir="2700000" algn="tl">
                    <a:srgbClr val="000000"/>
                  </a:outerShdw>
                </a:effectLst>
              </a:rPr>
              <a:t>Spain</a:t>
            </a:r>
            <a:r>
              <a:rPr lang="it-IT" sz="1700" i="1" dirty="0" smtClean="0">
                <a:effectLst>
                  <a:outerShdw blurRad="38100" dist="38100" dir="2700000" algn="tl">
                    <a:srgbClr val="000000"/>
                  </a:outerShdw>
                </a:effectLst>
              </a:rPr>
              <a:t>, 20-23 </a:t>
            </a:r>
            <a:r>
              <a:rPr lang="it-IT" sz="1700" i="1" dirty="0" err="1" smtClean="0">
                <a:effectLst>
                  <a:outerShdw blurRad="38100" dist="38100" dir="2700000" algn="tl">
                    <a:srgbClr val="000000"/>
                  </a:outerShdw>
                </a:effectLst>
              </a:rPr>
              <a:t>January</a:t>
            </a:r>
            <a:r>
              <a:rPr lang="it-IT" sz="1700" i="1" dirty="0" smtClean="0">
                <a:effectLst>
                  <a:outerShdw blurRad="38100" dist="38100" dir="2700000" algn="tl">
                    <a:srgbClr val="000000"/>
                  </a:outerShdw>
                </a:effectLst>
              </a:rPr>
              <a:t> 2010 </a:t>
            </a:r>
            <a:endParaRPr lang="it-IT" sz="1700" i="1" dirty="0">
              <a:solidFill>
                <a:srgbClr val="CCCC00"/>
              </a:solidFill>
              <a:effectLst>
                <a:outerShdw blurRad="38100" dist="38100" dir="2700000" algn="tl">
                  <a:srgbClr val="000000"/>
                </a:outerShdw>
              </a:effectLst>
            </a:endParaRPr>
          </a:p>
        </p:txBody>
      </p:sp>
    </p:spTree>
  </p:cSld>
  <p:clrMapOvr>
    <a:masterClrMapping/>
  </p:clrMapOvr>
  <p:transition advTm="90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ma 9"/>
          <p:cNvGraphicFramePr/>
          <p:nvPr/>
        </p:nvGraphicFramePr>
        <p:xfrm>
          <a:off x="-357222" y="2357430"/>
          <a:ext cx="711996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1122" name="Rectangle 2"/>
          <p:cNvSpPr>
            <a:spLocks noGrp="1" noChangeArrowheads="1"/>
          </p:cNvSpPr>
          <p:nvPr>
            <p:ph type="title"/>
          </p:nvPr>
        </p:nvSpPr>
        <p:spPr>
          <a:xfrm>
            <a:off x="457200" y="115888"/>
            <a:ext cx="8229600" cy="1143000"/>
          </a:xfrm>
        </p:spPr>
        <p:txBody>
          <a:bodyPr/>
          <a:lstStyle/>
          <a:p>
            <a:pPr eaLnBrk="1" hangingPunct="1">
              <a:defRPr/>
            </a:pPr>
            <a:r>
              <a:rPr lang="en-US" sz="3200" dirty="0" smtClean="0"/>
              <a:t>Semantic versioning</a:t>
            </a:r>
            <a:endParaRPr lang="it-IT" sz="3200" dirty="0" smtClean="0"/>
          </a:p>
        </p:txBody>
      </p:sp>
      <p:sp>
        <p:nvSpPr>
          <p:cNvPr id="261123" name="Rectangle 3"/>
          <p:cNvSpPr>
            <a:spLocks noGrp="1" noChangeArrowheads="1"/>
          </p:cNvSpPr>
          <p:nvPr>
            <p:ph type="body" sz="half" idx="1"/>
          </p:nvPr>
        </p:nvSpPr>
        <p:spPr>
          <a:xfrm>
            <a:off x="539750" y="1268413"/>
            <a:ext cx="8353425" cy="1800225"/>
          </a:xfrm>
          <a:noFill/>
        </p:spPr>
        <p:txBody>
          <a:bodyPr/>
          <a:lstStyle/>
          <a:p>
            <a:pPr eaLnBrk="1" hangingPunct="1">
              <a:lnSpc>
                <a:spcPct val="80000"/>
              </a:lnSpc>
              <a:buFont typeface="Wingdings" pitchFamily="2" charset="2"/>
              <a:buChar char="§"/>
            </a:pPr>
            <a:r>
              <a:rPr lang="en-US" sz="2000" dirty="0" smtClean="0">
                <a:effectLst/>
              </a:rPr>
              <a:t>At this stage of the project, we manage “</a:t>
            </a:r>
            <a:r>
              <a:rPr lang="en-US" sz="2000" b="1" dirty="0" smtClean="0">
                <a:solidFill>
                  <a:schemeClr val="folHlink"/>
                </a:solidFill>
                <a:effectLst/>
              </a:rPr>
              <a:t>tree-like</a:t>
            </a:r>
            <a:r>
              <a:rPr lang="en-US" sz="2000" dirty="0" smtClean="0">
                <a:effectLst/>
              </a:rPr>
              <a:t>” </a:t>
            </a:r>
            <a:r>
              <a:rPr lang="en-US" sz="2000" dirty="0" err="1" smtClean="0">
                <a:effectLst/>
              </a:rPr>
              <a:t>ontologies</a:t>
            </a:r>
            <a:endParaRPr lang="en-US" sz="2000" dirty="0" smtClean="0">
              <a:effectLst/>
            </a:endParaRPr>
          </a:p>
          <a:p>
            <a:pPr lvl="1" eaLnBrk="1" hangingPunct="1">
              <a:lnSpc>
                <a:spcPct val="80000"/>
              </a:lnSpc>
              <a:buClr>
                <a:schemeClr val="hlink"/>
              </a:buClr>
              <a:buSzTx/>
              <a:buFont typeface="Wingdings" pitchFamily="2" charset="2"/>
              <a:buChar char="§"/>
            </a:pPr>
            <a:r>
              <a:rPr lang="en-US" sz="1800" dirty="0" smtClean="0">
                <a:effectLst/>
              </a:rPr>
              <a:t>class taxonomies induced by the IS-A relationship</a:t>
            </a:r>
          </a:p>
          <a:p>
            <a:pPr lvl="1" eaLnBrk="1" hangingPunct="1">
              <a:lnSpc>
                <a:spcPct val="80000"/>
              </a:lnSpc>
              <a:buClr>
                <a:schemeClr val="hlink"/>
              </a:buClr>
              <a:buSzTx/>
              <a:buFont typeface="Wingdings" pitchFamily="2" charset="2"/>
              <a:buChar char="§"/>
            </a:pPr>
            <a:r>
              <a:rPr lang="en-US" sz="1800" dirty="0" smtClean="0">
                <a:effectLst/>
              </a:rPr>
              <a:t>we exploit the </a:t>
            </a:r>
            <a:r>
              <a:rPr lang="en-US" sz="1800" b="1" dirty="0" smtClean="0">
                <a:solidFill>
                  <a:srgbClr val="FFFF66"/>
                </a:solidFill>
                <a:effectLst/>
              </a:rPr>
              <a:t>pre-order</a:t>
            </a:r>
            <a:r>
              <a:rPr lang="en-US" sz="1800" dirty="0" smtClean="0">
                <a:effectLst/>
              </a:rPr>
              <a:t> and </a:t>
            </a:r>
            <a:r>
              <a:rPr lang="en-US" sz="1800" b="1" dirty="0" smtClean="0">
                <a:solidFill>
                  <a:srgbClr val="FFFF66"/>
                </a:solidFill>
                <a:effectLst/>
              </a:rPr>
              <a:t>post-order</a:t>
            </a:r>
            <a:r>
              <a:rPr lang="en-US" sz="1800" dirty="0" smtClean="0">
                <a:effectLst/>
              </a:rPr>
              <a:t> properties of trees</a:t>
            </a:r>
            <a:endParaRPr lang="it-IT" sz="1800" dirty="0" smtClean="0">
              <a:effectLst/>
            </a:endParaRPr>
          </a:p>
        </p:txBody>
      </p:sp>
      <p:sp>
        <p:nvSpPr>
          <p:cNvPr id="261130" name="Oval 10"/>
          <p:cNvSpPr>
            <a:spLocks noChangeArrowheads="1"/>
          </p:cNvSpPr>
          <p:nvPr/>
        </p:nvSpPr>
        <p:spPr bwMode="auto">
          <a:xfrm>
            <a:off x="2571736" y="2357430"/>
            <a:ext cx="647700" cy="431800"/>
          </a:xfrm>
          <a:prstGeom prst="ellipse">
            <a:avLst/>
          </a:prstGeom>
          <a:noFill/>
          <a:ln w="28575">
            <a:solidFill>
              <a:srgbClr val="FF3300"/>
            </a:solidFill>
            <a:round/>
            <a:headEnd/>
            <a:tailEnd/>
          </a:ln>
          <a:effectLst/>
        </p:spPr>
        <p:txBody>
          <a:bodyPr wrap="none" anchor="ctr"/>
          <a:lstStyle/>
          <a:p>
            <a:pPr>
              <a:defRPr/>
            </a:pPr>
            <a:endParaRPr lang="it-IT"/>
          </a:p>
        </p:txBody>
      </p:sp>
      <p:sp>
        <p:nvSpPr>
          <p:cNvPr id="12" name="Segnaposto contenuto 5"/>
          <p:cNvSpPr>
            <a:spLocks noGrp="1"/>
          </p:cNvSpPr>
          <p:nvPr>
            <p:ph sz="half" idx="2"/>
          </p:nvPr>
        </p:nvSpPr>
        <p:spPr>
          <a:xfrm>
            <a:off x="5105400" y="2786058"/>
            <a:ext cx="4038600" cy="2214578"/>
          </a:xfrm>
        </p:spPr>
        <p:txBody>
          <a:bodyPr/>
          <a:lstStyle/>
          <a:p>
            <a:pPr eaLnBrk="1" hangingPunct="1">
              <a:lnSpc>
                <a:spcPct val="80000"/>
              </a:lnSpc>
              <a:buNone/>
            </a:pPr>
            <a:endParaRPr lang="en-US" sz="2000" dirty="0" smtClean="0">
              <a:effectLst/>
            </a:endParaRPr>
          </a:p>
          <a:p>
            <a:pPr eaLnBrk="1" hangingPunct="1">
              <a:lnSpc>
                <a:spcPct val="80000"/>
              </a:lnSpc>
              <a:buFont typeface="Wingdings" pitchFamily="2" charset="2"/>
              <a:buChar char="§"/>
            </a:pPr>
            <a:r>
              <a:rPr lang="en-US" sz="2000" b="1" dirty="0" smtClean="0">
                <a:solidFill>
                  <a:srgbClr val="FFFF66"/>
                </a:solidFill>
                <a:effectLst/>
              </a:rPr>
              <a:t>Applicability </a:t>
            </a:r>
            <a:r>
              <a:rPr lang="en-US" sz="2000" dirty="0" smtClean="0">
                <a:effectLst/>
              </a:rPr>
              <a:t>of different parts of a guideline to the relevant classes of the reference ontology is used as a new </a:t>
            </a:r>
            <a:r>
              <a:rPr lang="en-US" sz="2000" b="1" dirty="0" smtClean="0">
                <a:solidFill>
                  <a:schemeClr val="folHlink"/>
                </a:solidFill>
                <a:effectLst/>
              </a:rPr>
              <a:t>versioning dimension</a:t>
            </a:r>
          </a:p>
          <a:p>
            <a:pPr eaLnBrk="1" hangingPunct="1">
              <a:lnSpc>
                <a:spcPct val="80000"/>
              </a:lnSpc>
              <a:buFont typeface="Wingdings" pitchFamily="2" charset="2"/>
              <a:buChar char="§"/>
            </a:pPr>
            <a:endParaRPr lang="en-US" sz="2000" b="1" dirty="0" smtClean="0">
              <a:solidFill>
                <a:schemeClr val="folHlink"/>
              </a:solidFill>
              <a:effectLst/>
            </a:endParaRPr>
          </a:p>
          <a:p>
            <a:pPr eaLnBrk="1" hangingPunct="1">
              <a:lnSpc>
                <a:spcPct val="80000"/>
              </a:lnSpc>
              <a:buFont typeface="Wingdings" pitchFamily="2" charset="2"/>
              <a:buChar char="§"/>
            </a:pPr>
            <a:r>
              <a:rPr lang="en-US" sz="2000" dirty="0" smtClean="0">
                <a:effectLst/>
              </a:rPr>
              <a:t>References to ontology classes can be added to the </a:t>
            </a:r>
            <a:br>
              <a:rPr lang="en-US" sz="2000" dirty="0" smtClean="0">
                <a:effectLst/>
              </a:rPr>
            </a:br>
            <a:r>
              <a:rPr lang="en-US" sz="2000" dirty="0" smtClean="0">
                <a:effectLst/>
              </a:rPr>
              <a:t>XML annotation of guidelines </a:t>
            </a:r>
            <a:br>
              <a:rPr lang="en-US" sz="2000" dirty="0" smtClean="0">
                <a:effectLst/>
              </a:rPr>
            </a:br>
            <a:r>
              <a:rPr lang="en-US" sz="2000" dirty="0" smtClean="0">
                <a:effectLst/>
              </a:rPr>
              <a:t>in order to encode limited applicability</a:t>
            </a:r>
          </a:p>
        </p:txBody>
      </p:sp>
      <p:sp>
        <p:nvSpPr>
          <p:cNvPr id="15" name="CasellaDiTesto 14"/>
          <p:cNvSpPr txBox="1"/>
          <p:nvPr/>
        </p:nvSpPr>
        <p:spPr>
          <a:xfrm>
            <a:off x="2643174" y="242886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1</a:t>
            </a:r>
            <a:r>
              <a:rPr lang="it-IT" sz="1400" dirty="0" smtClean="0">
                <a:solidFill>
                  <a:srgbClr val="000000"/>
                </a:solidFill>
              </a:rPr>
              <a:t>,8)</a:t>
            </a:r>
            <a:endParaRPr lang="it-IT" sz="1400" dirty="0">
              <a:solidFill>
                <a:srgbClr val="000000"/>
              </a:solidFill>
            </a:endParaRPr>
          </a:p>
        </p:txBody>
      </p:sp>
      <p:sp>
        <p:nvSpPr>
          <p:cNvPr id="16" name="CasellaDiTesto 15"/>
          <p:cNvSpPr txBox="1"/>
          <p:nvPr/>
        </p:nvSpPr>
        <p:spPr>
          <a:xfrm>
            <a:off x="2643174" y="564357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6</a:t>
            </a:r>
            <a:r>
              <a:rPr lang="it-IT" sz="1400" dirty="0" smtClean="0">
                <a:solidFill>
                  <a:srgbClr val="000000"/>
                </a:solidFill>
              </a:rPr>
              <a:t>,3)</a:t>
            </a:r>
            <a:endParaRPr lang="it-IT" sz="1400" dirty="0">
              <a:solidFill>
                <a:srgbClr val="000000"/>
              </a:solidFill>
            </a:endParaRPr>
          </a:p>
        </p:txBody>
      </p:sp>
      <p:sp>
        <p:nvSpPr>
          <p:cNvPr id="17" name="CasellaDiTesto 16"/>
          <p:cNvSpPr txBox="1"/>
          <p:nvPr/>
        </p:nvSpPr>
        <p:spPr>
          <a:xfrm>
            <a:off x="1214414" y="564357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5</a:t>
            </a:r>
            <a:r>
              <a:rPr lang="it-IT" sz="1400" dirty="0" smtClean="0">
                <a:solidFill>
                  <a:srgbClr val="000000"/>
                </a:solidFill>
              </a:rPr>
              <a:t>,2)</a:t>
            </a:r>
            <a:endParaRPr lang="it-IT" sz="1400" dirty="0">
              <a:solidFill>
                <a:srgbClr val="000000"/>
              </a:solidFill>
            </a:endParaRPr>
          </a:p>
        </p:txBody>
      </p:sp>
      <p:sp>
        <p:nvSpPr>
          <p:cNvPr id="18" name="CasellaDiTesto 17"/>
          <p:cNvSpPr txBox="1"/>
          <p:nvPr/>
        </p:nvSpPr>
        <p:spPr>
          <a:xfrm>
            <a:off x="3357554" y="457200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7</a:t>
            </a:r>
            <a:r>
              <a:rPr lang="it-IT" sz="1400" dirty="0" smtClean="0">
                <a:solidFill>
                  <a:srgbClr val="000000"/>
                </a:solidFill>
              </a:rPr>
              <a:t>,5)</a:t>
            </a:r>
            <a:endParaRPr lang="it-IT" sz="1400" dirty="0">
              <a:solidFill>
                <a:srgbClr val="000000"/>
              </a:solidFill>
            </a:endParaRPr>
          </a:p>
        </p:txBody>
      </p:sp>
      <p:sp>
        <p:nvSpPr>
          <p:cNvPr id="19" name="CasellaDiTesto 18"/>
          <p:cNvSpPr txBox="1"/>
          <p:nvPr/>
        </p:nvSpPr>
        <p:spPr>
          <a:xfrm>
            <a:off x="1928794" y="457200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4</a:t>
            </a:r>
            <a:r>
              <a:rPr lang="it-IT" sz="1400" dirty="0" smtClean="0">
                <a:solidFill>
                  <a:srgbClr val="000000"/>
                </a:solidFill>
              </a:rPr>
              <a:t>,4)</a:t>
            </a:r>
            <a:endParaRPr lang="it-IT" sz="1400" dirty="0">
              <a:solidFill>
                <a:srgbClr val="000000"/>
              </a:solidFill>
            </a:endParaRPr>
          </a:p>
        </p:txBody>
      </p:sp>
      <p:sp>
        <p:nvSpPr>
          <p:cNvPr id="20" name="CasellaDiTesto 19"/>
          <p:cNvSpPr txBox="1"/>
          <p:nvPr/>
        </p:nvSpPr>
        <p:spPr>
          <a:xfrm>
            <a:off x="4000496" y="350043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8</a:t>
            </a:r>
            <a:r>
              <a:rPr lang="it-IT" sz="1400" dirty="0" smtClean="0">
                <a:solidFill>
                  <a:srgbClr val="000000"/>
                </a:solidFill>
              </a:rPr>
              <a:t>,7)</a:t>
            </a:r>
            <a:endParaRPr lang="it-IT" sz="1400" dirty="0">
              <a:solidFill>
                <a:srgbClr val="000000"/>
              </a:solidFill>
            </a:endParaRPr>
          </a:p>
        </p:txBody>
      </p:sp>
      <p:sp>
        <p:nvSpPr>
          <p:cNvPr id="21" name="CasellaDiTesto 20"/>
          <p:cNvSpPr txBox="1"/>
          <p:nvPr/>
        </p:nvSpPr>
        <p:spPr>
          <a:xfrm>
            <a:off x="2643174" y="350043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3</a:t>
            </a:r>
            <a:r>
              <a:rPr lang="it-IT" sz="1400" dirty="0" smtClean="0">
                <a:solidFill>
                  <a:srgbClr val="000000"/>
                </a:solidFill>
              </a:rPr>
              <a:t>,6)</a:t>
            </a:r>
            <a:endParaRPr lang="it-IT" sz="1400" dirty="0">
              <a:solidFill>
                <a:srgbClr val="000000"/>
              </a:solidFill>
            </a:endParaRPr>
          </a:p>
        </p:txBody>
      </p:sp>
      <p:sp>
        <p:nvSpPr>
          <p:cNvPr id="22" name="CasellaDiTesto 21"/>
          <p:cNvSpPr txBox="1"/>
          <p:nvPr/>
        </p:nvSpPr>
        <p:spPr>
          <a:xfrm>
            <a:off x="1214414" y="350043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2</a:t>
            </a:r>
            <a:r>
              <a:rPr lang="it-IT" sz="1400" dirty="0" smtClean="0">
                <a:solidFill>
                  <a:srgbClr val="000000"/>
                </a:solidFill>
              </a:rPr>
              <a:t>,1)</a:t>
            </a:r>
            <a:endParaRPr lang="it-IT" sz="1400" dirty="0">
              <a:solidFill>
                <a:srgbClr val="000000"/>
              </a:solidFill>
            </a:endParaRPr>
          </a:p>
        </p:txBody>
      </p:sp>
      <p:sp>
        <p:nvSpPr>
          <p:cNvPr id="23" name="Segnaposto piè di pagina 22"/>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animEffect transition="in" filter="dissolve">
                                      <p:cBhvr>
                                        <p:cTn id="7" dur="500"/>
                                        <p:tgtEl>
                                          <p:spTgt spid="261123">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61123">
                                            <p:txEl>
                                              <p:pRg st="1" end="1"/>
                                            </p:txEl>
                                          </p:spTgt>
                                        </p:tgtEl>
                                        <p:attrNameLst>
                                          <p:attrName>style.visibility</p:attrName>
                                        </p:attrNameLst>
                                      </p:cBhvr>
                                      <p:to>
                                        <p:strVal val="visible"/>
                                      </p:to>
                                    </p:set>
                                    <p:animEffect transition="in" filter="dissolve">
                                      <p:cBhvr>
                                        <p:cTn id="11" dur="500"/>
                                        <p:tgtEl>
                                          <p:spTgt spid="26112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261123">
                                            <p:txEl>
                                              <p:pRg st="2" end="2"/>
                                            </p:txEl>
                                          </p:spTgt>
                                        </p:tgtEl>
                                        <p:attrNameLst>
                                          <p:attrName>style.visibility</p:attrName>
                                        </p:attrNameLst>
                                      </p:cBhvr>
                                      <p:to>
                                        <p:strVal val="visible"/>
                                      </p:to>
                                    </p:set>
                                    <p:animEffect transition="in" filter="dissolve">
                                      <p:cBhvr>
                                        <p:cTn id="16" dur="500"/>
                                        <p:tgtEl>
                                          <p:spTgt spid="261123">
                                            <p:txEl>
                                              <p:pRg st="2" end="2"/>
                                            </p:txEl>
                                          </p:spTgt>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261130"/>
                                        </p:tgtEl>
                                        <p:attrNameLst>
                                          <p:attrName>style.visibility</p:attrName>
                                        </p:attrNameLst>
                                      </p:cBhvr>
                                      <p:to>
                                        <p:strVal val="visible"/>
                                      </p:to>
                                    </p:set>
                                    <p:anim calcmode="lin" valueType="num">
                                      <p:cBhvr>
                                        <p:cTn id="19" dur="500" fill="hold"/>
                                        <p:tgtEl>
                                          <p:spTgt spid="261130"/>
                                        </p:tgtEl>
                                        <p:attrNameLst>
                                          <p:attrName>ppt_w</p:attrName>
                                        </p:attrNameLst>
                                      </p:cBhvr>
                                      <p:tavLst>
                                        <p:tav tm="0">
                                          <p:val>
                                            <p:fltVal val="0"/>
                                          </p:val>
                                        </p:tav>
                                        <p:tav tm="100000">
                                          <p:val>
                                            <p:strVal val="#ppt_w"/>
                                          </p:val>
                                        </p:tav>
                                      </p:tavLst>
                                    </p:anim>
                                    <p:anim calcmode="lin" valueType="num">
                                      <p:cBhvr>
                                        <p:cTn id="20" dur="500" fill="hold"/>
                                        <p:tgtEl>
                                          <p:spTgt spid="261130"/>
                                        </p:tgtEl>
                                        <p:attrNameLst>
                                          <p:attrName>ppt_h</p:attrName>
                                        </p:attrNameLst>
                                      </p:cBhvr>
                                      <p:tavLst>
                                        <p:tav tm="0">
                                          <p:val>
                                            <p:fltVal val="0"/>
                                          </p:val>
                                        </p:tav>
                                        <p:tav tm="100000">
                                          <p:val>
                                            <p:strVal val="#ppt_h"/>
                                          </p:val>
                                        </p:tav>
                                      </p:tavLst>
                                    </p:anim>
                                    <p:animEffect transition="in" filter="fade">
                                      <p:cBhvr>
                                        <p:cTn id="21" dur="500"/>
                                        <p:tgtEl>
                                          <p:spTgt spid="261130"/>
                                        </p:tgtEl>
                                      </p:cBhvr>
                                    </p:animEffect>
                                  </p:childTnLst>
                                </p:cTn>
                              </p:par>
                            </p:childTnLst>
                          </p:cTn>
                        </p:par>
                        <p:par>
                          <p:cTn id="22" fill="hold">
                            <p:stCondLst>
                              <p:cond delay="500"/>
                            </p:stCondLst>
                            <p:childTnLst>
                              <p:par>
                                <p:cTn id="23" presetID="26" presetClass="emph" presetSubtype="0" fill="hold" grpId="1" nodeType="afterEffect">
                                  <p:stCondLst>
                                    <p:cond delay="0"/>
                                  </p:stCondLst>
                                  <p:childTnLst>
                                    <p:animEffect transition="out" filter="fade">
                                      <p:cBhvr>
                                        <p:cTn id="24" dur="500" tmFilter="0, 0; .2, .5; .8, .5; 1, 0"/>
                                        <p:tgtEl>
                                          <p:spTgt spid="261130"/>
                                        </p:tgtEl>
                                      </p:cBhvr>
                                    </p:animEffect>
                                    <p:animScale>
                                      <p:cBhvr>
                                        <p:cTn id="25" dur="250" autoRev="1" fill="hold"/>
                                        <p:tgtEl>
                                          <p:spTgt spid="261130"/>
                                        </p:tgtEl>
                                      </p:cBhvr>
                                      <p:by x="105000" y="105000"/>
                                    </p:animScale>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30" grpId="0" animBg="1"/>
      <p:bldP spid="261130" grpId="1" animBg="1"/>
      <p:bldP spid="1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asellaDiTesto 40"/>
          <p:cNvSpPr txBox="1"/>
          <p:nvPr/>
        </p:nvSpPr>
        <p:spPr>
          <a:xfrm>
            <a:off x="5000628" y="3000372"/>
            <a:ext cx="3964868" cy="3416320"/>
          </a:xfrm>
          <a:prstGeom prst="rect">
            <a:avLst/>
          </a:prstGeom>
          <a:solidFill>
            <a:schemeClr val="tx2"/>
          </a:solidFill>
          <a:ln>
            <a:solidFill>
              <a:schemeClr val="accent1">
                <a:lumMod val="75000"/>
              </a:schemeClr>
            </a:solidFill>
          </a:ln>
        </p:spPr>
        <p:txBody>
          <a:bodyPr wrap="none" rtlCol="0">
            <a:spAutoFit/>
          </a:bodyPr>
          <a:lstStyle/>
          <a:p>
            <a:r>
              <a:rPr lang="it-IT" sz="1200" dirty="0" smtClean="0">
                <a:solidFill>
                  <a:sysClr val="windowText" lastClr="000000"/>
                </a:solidFill>
              </a:rPr>
              <a:t>&lt;</a:t>
            </a:r>
            <a:r>
              <a:rPr lang="it-IT" sz="1200" dirty="0" err="1" smtClean="0">
                <a:solidFill>
                  <a:sysClr val="windowText" lastClr="000000"/>
                </a:solidFill>
              </a:rPr>
              <a:t>section</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“1”&gt;</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“1”&gt;</a:t>
            </a:r>
          </a:p>
          <a:p>
            <a:r>
              <a:rPr lang="it-IT" sz="1200" b="1" dirty="0">
                <a:solidFill>
                  <a:schemeClr val="accent5">
                    <a:lumMod val="50000"/>
                  </a:schemeClr>
                </a:solidFill>
              </a:rPr>
              <a:t>                        &lt;</a:t>
            </a:r>
            <a:r>
              <a:rPr lang="it-IT" sz="1200" b="1" dirty="0" err="1">
                <a:solidFill>
                  <a:schemeClr val="accent5">
                    <a:lumMod val="50000"/>
                  </a:schemeClr>
                </a:solidFill>
              </a:rPr>
              <a:t>applies</a:t>
            </a:r>
            <a:r>
              <a:rPr lang="it-IT" sz="1200" b="1" dirty="0">
                <a:solidFill>
                  <a:schemeClr val="accent5">
                    <a:lumMod val="50000"/>
                  </a:schemeClr>
                </a:solidFill>
              </a:rPr>
              <a:t> </a:t>
            </a:r>
            <a:r>
              <a:rPr lang="it-IT" sz="1200" b="1" dirty="0" err="1">
                <a:solidFill>
                  <a:schemeClr val="accent5">
                    <a:lumMod val="50000"/>
                  </a:schemeClr>
                </a:solidFill>
              </a:rPr>
              <a:t>to=</a:t>
            </a:r>
            <a:r>
              <a:rPr lang="it-IT" sz="1200" b="1" dirty="0">
                <a:solidFill>
                  <a:schemeClr val="accent5">
                    <a:lumMod val="50000"/>
                  </a:schemeClr>
                </a:solidFill>
              </a:rPr>
              <a:t>“C3”/&gt;</a:t>
            </a:r>
          </a:p>
          <a:p>
            <a:r>
              <a:rPr lang="it-IT" sz="1200" dirty="0" smtClean="0">
                <a:solidFill>
                  <a:sysClr val="windowText" lastClr="000000"/>
                </a:solidFill>
              </a:rPr>
              <a:t>                         </a:t>
            </a:r>
            <a:r>
              <a:rPr lang="it-IT" sz="1200" i="1" dirty="0" smtClean="0">
                <a:solidFill>
                  <a:sysClr val="windowText" lastClr="000000"/>
                </a:solidFill>
              </a:rPr>
              <a:t>[… </a:t>
            </a:r>
            <a:r>
              <a:rPr lang="it-IT" sz="1200" i="1" dirty="0" err="1" smtClean="0">
                <a:solidFill>
                  <a:sysClr val="windowText" lastClr="000000"/>
                </a:solidFill>
              </a:rPr>
              <a:t>Temporal</a:t>
            </a:r>
            <a:r>
              <a:rPr lang="it-IT" sz="1200" i="1" dirty="0" smtClean="0">
                <a:solidFill>
                  <a:sysClr val="windowText" lastClr="000000"/>
                </a:solidFill>
              </a:rPr>
              <a:t> </a:t>
            </a:r>
            <a:r>
              <a:rPr lang="it-IT" sz="1200" i="1" dirty="0" err="1" smtClean="0">
                <a:solidFill>
                  <a:sysClr val="windowText" lastClr="000000"/>
                </a:solidFill>
              </a:rPr>
              <a:t>attributes</a:t>
            </a:r>
            <a:r>
              <a:rPr lang="it-IT" sz="1200" i="1" dirty="0" smtClean="0">
                <a:solidFill>
                  <a:sysClr val="windowText" lastClr="000000"/>
                </a:solidFill>
              </a:rPr>
              <a:t> …]</a:t>
            </a:r>
          </a:p>
          <a:p>
            <a:r>
              <a:rPr lang="it-IT" sz="1200" dirty="0" smtClean="0">
                <a:solidFill>
                  <a:sysClr val="windowText" lastClr="000000"/>
                </a:solidFill>
              </a:rPr>
              <a:t>                         &lt;</a:t>
            </a:r>
            <a:r>
              <a:rPr lang="it-IT" sz="1200" dirty="0" err="1" smtClean="0">
                <a:solidFill>
                  <a:sysClr val="windowText" lastClr="000000"/>
                </a:solidFill>
              </a:rPr>
              <a:t>paragraph</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“1”&gt;</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“1”&gt; </a:t>
            </a:r>
            <a:r>
              <a:rPr lang="it-IT" sz="1200" i="1" dirty="0" smtClean="0">
                <a:solidFill>
                  <a:sysClr val="windowText" lastClr="000000"/>
                </a:solidFill>
              </a:rPr>
              <a:t>[ … Text … ]</a:t>
            </a:r>
          </a:p>
          <a:p>
            <a:r>
              <a:rPr lang="it-IT" sz="1200" dirty="0" smtClean="0">
                <a:solidFill>
                  <a:sysClr val="windowText" lastClr="000000"/>
                </a:solidFill>
              </a:rPr>
              <a:t>                                              </a:t>
            </a:r>
            <a:r>
              <a:rPr lang="it-IT" sz="1200" b="1" dirty="0">
                <a:solidFill>
                  <a:schemeClr val="accent5">
                    <a:lumMod val="50000"/>
                  </a:schemeClr>
                </a:solidFill>
              </a:rPr>
              <a:t>&lt;</a:t>
            </a:r>
            <a:r>
              <a:rPr lang="it-IT" sz="1200" b="1" dirty="0" err="1">
                <a:solidFill>
                  <a:schemeClr val="accent5">
                    <a:lumMod val="50000"/>
                  </a:schemeClr>
                </a:solidFill>
              </a:rPr>
              <a:t>applies</a:t>
            </a:r>
            <a:r>
              <a:rPr lang="it-IT" sz="1200" b="1" dirty="0">
                <a:solidFill>
                  <a:schemeClr val="accent5">
                    <a:lumMod val="50000"/>
                  </a:schemeClr>
                </a:solidFill>
              </a:rPr>
              <a:t> </a:t>
            </a:r>
            <a:r>
              <a:rPr lang="it-IT" sz="1200" b="1" dirty="0" err="1">
                <a:solidFill>
                  <a:schemeClr val="accent5">
                    <a:lumMod val="50000"/>
                  </a:schemeClr>
                </a:solidFill>
              </a:rPr>
              <a:t>to=</a:t>
            </a:r>
            <a:r>
              <a:rPr lang="it-IT" sz="1200" b="1" dirty="0">
                <a:solidFill>
                  <a:schemeClr val="accent5">
                    <a:lumMod val="50000"/>
                  </a:schemeClr>
                </a:solidFill>
              </a:rPr>
              <a:t>“C4”/&gt;</a:t>
            </a:r>
          </a:p>
          <a:p>
            <a:r>
              <a:rPr lang="it-IT" sz="1200" dirty="0" smtClean="0">
                <a:solidFill>
                  <a:sysClr val="windowText" lastClr="000000"/>
                </a:solidFill>
              </a:rPr>
              <a:t>                                              </a:t>
            </a:r>
            <a:r>
              <a:rPr lang="it-IT" sz="1200" i="1" dirty="0" smtClean="0">
                <a:solidFill>
                  <a:sysClr val="windowText" lastClr="000000"/>
                </a:solidFill>
              </a:rPr>
              <a:t>[… </a:t>
            </a:r>
            <a:r>
              <a:rPr lang="it-IT" sz="1200" i="1" dirty="0" err="1" smtClean="0">
                <a:solidFill>
                  <a:sysClr val="windowText" lastClr="000000"/>
                </a:solidFill>
              </a:rPr>
              <a:t>Temporal</a:t>
            </a:r>
            <a:r>
              <a:rPr lang="it-IT" sz="1200" i="1" dirty="0" smtClean="0">
                <a:solidFill>
                  <a:sysClr val="windowText" lastClr="000000"/>
                </a:solidFill>
              </a:rPr>
              <a:t> </a:t>
            </a:r>
            <a:r>
              <a:rPr lang="it-IT" sz="1200" i="1" dirty="0" err="1" smtClean="0">
                <a:solidFill>
                  <a:sysClr val="windowText" lastClr="000000"/>
                </a:solidFill>
              </a:rPr>
              <a:t>attributes</a:t>
            </a:r>
            <a:r>
              <a:rPr lang="it-IT" sz="1200" i="1" dirty="0" smtClean="0">
                <a:solidFill>
                  <a:sysClr val="windowText" lastClr="000000"/>
                </a:solidFill>
              </a:rPr>
              <a:t> …]</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&gt;</a:t>
            </a:r>
          </a:p>
          <a:p>
            <a:r>
              <a:rPr lang="it-IT" sz="1200" dirty="0" smtClean="0">
                <a:solidFill>
                  <a:sysClr val="windowText" lastClr="000000"/>
                </a:solidFill>
              </a:rPr>
              <a:t>                          &lt;/</a:t>
            </a:r>
            <a:r>
              <a:rPr lang="it-IT" sz="1200" dirty="0" err="1" smtClean="0">
                <a:solidFill>
                  <a:sysClr val="windowText" lastClr="000000"/>
                </a:solidFill>
              </a:rPr>
              <a:t>paragraph</a:t>
            </a:r>
            <a:r>
              <a:rPr lang="it-IT" sz="1200" dirty="0" smtClean="0">
                <a:solidFill>
                  <a:sysClr val="windowText" lastClr="000000"/>
                </a:solidFill>
              </a:rPr>
              <a:t>&gt;</a:t>
            </a:r>
          </a:p>
          <a:p>
            <a:r>
              <a:rPr lang="it-IT" sz="1200" dirty="0" smtClean="0">
                <a:solidFill>
                  <a:sysClr val="windowText" lastClr="000000"/>
                </a:solidFill>
              </a:rPr>
              <a:t>                          &lt;</a:t>
            </a:r>
            <a:r>
              <a:rPr lang="it-IT" sz="1200" dirty="0" err="1" smtClean="0">
                <a:solidFill>
                  <a:sysClr val="windowText" lastClr="000000"/>
                </a:solidFill>
              </a:rPr>
              <a:t>paragraph</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“2”&gt;</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 </a:t>
            </a:r>
            <a:r>
              <a:rPr lang="it-IT" sz="1200" dirty="0" err="1" smtClean="0">
                <a:solidFill>
                  <a:sysClr val="windowText" lastClr="000000"/>
                </a:solidFill>
              </a:rPr>
              <a:t>num=</a:t>
            </a:r>
            <a:r>
              <a:rPr lang="it-IT" sz="1200" dirty="0" smtClean="0">
                <a:solidFill>
                  <a:sysClr val="windowText" lastClr="000000"/>
                </a:solidFill>
              </a:rPr>
              <a:t>“1”&gt; </a:t>
            </a:r>
            <a:r>
              <a:rPr lang="it-IT" sz="1200" i="1" dirty="0" smtClean="0">
                <a:solidFill>
                  <a:sysClr val="windowText" lastClr="000000"/>
                </a:solidFill>
              </a:rPr>
              <a:t>[ … Text … ]</a:t>
            </a:r>
          </a:p>
          <a:p>
            <a:r>
              <a:rPr lang="it-IT" sz="1200" dirty="0" smtClean="0">
                <a:solidFill>
                  <a:sysClr val="windowText" lastClr="000000"/>
                </a:solidFill>
              </a:rPr>
              <a:t>                                              </a:t>
            </a:r>
            <a:r>
              <a:rPr lang="it-IT" sz="1200" b="1" dirty="0">
                <a:solidFill>
                  <a:schemeClr val="accent5">
                    <a:lumMod val="50000"/>
                  </a:schemeClr>
                </a:solidFill>
              </a:rPr>
              <a:t>&lt;</a:t>
            </a:r>
            <a:r>
              <a:rPr lang="it-IT" sz="1200" b="1" dirty="0" err="1">
                <a:solidFill>
                  <a:schemeClr val="accent5">
                    <a:lumMod val="50000"/>
                  </a:schemeClr>
                </a:solidFill>
              </a:rPr>
              <a:t>applies</a:t>
            </a:r>
            <a:r>
              <a:rPr lang="it-IT" sz="1200" b="1" dirty="0">
                <a:solidFill>
                  <a:schemeClr val="accent5">
                    <a:lumMod val="50000"/>
                  </a:schemeClr>
                </a:solidFill>
              </a:rPr>
              <a:t> </a:t>
            </a:r>
            <a:r>
              <a:rPr lang="it-IT" sz="1200" b="1" dirty="0" err="1">
                <a:solidFill>
                  <a:schemeClr val="accent5">
                    <a:lumMod val="50000"/>
                  </a:schemeClr>
                </a:solidFill>
              </a:rPr>
              <a:t>also=</a:t>
            </a:r>
            <a:r>
              <a:rPr lang="it-IT" sz="1200" b="1" dirty="0">
                <a:solidFill>
                  <a:schemeClr val="accent5">
                    <a:lumMod val="50000"/>
                  </a:schemeClr>
                </a:solidFill>
              </a:rPr>
              <a:t>“</a:t>
            </a:r>
            <a:r>
              <a:rPr lang="it-IT" sz="1200" b="1" dirty="0" smtClean="0">
                <a:solidFill>
                  <a:schemeClr val="accent5">
                    <a:lumMod val="50000"/>
                  </a:schemeClr>
                </a:solidFill>
              </a:rPr>
              <a:t>C8”/&gt;</a:t>
            </a:r>
            <a:endParaRPr lang="it-IT" sz="1200" b="1" dirty="0">
              <a:solidFill>
                <a:schemeClr val="accent5">
                  <a:lumMod val="50000"/>
                </a:schemeClr>
              </a:solidFill>
            </a:endParaRPr>
          </a:p>
          <a:p>
            <a:r>
              <a:rPr lang="it-IT" sz="1200" dirty="0" smtClean="0">
                <a:solidFill>
                  <a:sysClr val="windowText" lastClr="000000"/>
                </a:solidFill>
              </a:rPr>
              <a:t>                                              </a:t>
            </a:r>
            <a:r>
              <a:rPr lang="it-IT" sz="1200" i="1" dirty="0" smtClean="0">
                <a:solidFill>
                  <a:sysClr val="windowText" lastClr="000000"/>
                </a:solidFill>
              </a:rPr>
              <a:t>[… </a:t>
            </a:r>
            <a:r>
              <a:rPr lang="it-IT" sz="1200" i="1" dirty="0" err="1" smtClean="0">
                <a:solidFill>
                  <a:sysClr val="windowText" lastClr="000000"/>
                </a:solidFill>
              </a:rPr>
              <a:t>Temporal</a:t>
            </a:r>
            <a:r>
              <a:rPr lang="it-IT" sz="1200" i="1" dirty="0" smtClean="0">
                <a:solidFill>
                  <a:sysClr val="windowText" lastClr="000000"/>
                </a:solidFill>
              </a:rPr>
              <a:t> </a:t>
            </a:r>
            <a:r>
              <a:rPr lang="it-IT" sz="1200" i="1" dirty="0" err="1" smtClean="0">
                <a:solidFill>
                  <a:sysClr val="windowText" lastClr="000000"/>
                </a:solidFill>
              </a:rPr>
              <a:t>attributes</a:t>
            </a:r>
            <a:r>
              <a:rPr lang="it-IT" sz="1200" i="1" dirty="0" smtClean="0">
                <a:solidFill>
                  <a:sysClr val="windowText" lastClr="000000"/>
                </a:solidFill>
              </a:rPr>
              <a:t> …]</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&gt;</a:t>
            </a:r>
          </a:p>
          <a:p>
            <a:r>
              <a:rPr lang="it-IT" sz="1200" dirty="0" smtClean="0">
                <a:solidFill>
                  <a:sysClr val="windowText" lastClr="000000"/>
                </a:solidFill>
              </a:rPr>
              <a:t>                          &lt;/</a:t>
            </a:r>
            <a:r>
              <a:rPr lang="it-IT" sz="1200" dirty="0" err="1" smtClean="0">
                <a:solidFill>
                  <a:sysClr val="windowText" lastClr="000000"/>
                </a:solidFill>
              </a:rPr>
              <a:t>paragraph</a:t>
            </a:r>
            <a:r>
              <a:rPr lang="it-IT" sz="1200" dirty="0" smtClean="0">
                <a:solidFill>
                  <a:sysClr val="windowText" lastClr="000000"/>
                </a:solidFill>
              </a:rPr>
              <a:t>&gt;</a:t>
            </a:r>
          </a:p>
          <a:p>
            <a:r>
              <a:rPr lang="it-IT" sz="1200" dirty="0" smtClean="0">
                <a:solidFill>
                  <a:sysClr val="windowText" lastClr="000000"/>
                </a:solidFill>
              </a:rPr>
              <a:t>               &lt;/</a:t>
            </a:r>
            <a:r>
              <a:rPr lang="it-IT" sz="1200" dirty="0" err="1" smtClean="0">
                <a:solidFill>
                  <a:sysClr val="windowText" lastClr="000000"/>
                </a:solidFill>
              </a:rPr>
              <a:t>ver</a:t>
            </a:r>
            <a:r>
              <a:rPr lang="it-IT" sz="1200" dirty="0" smtClean="0">
                <a:solidFill>
                  <a:sysClr val="windowText" lastClr="000000"/>
                </a:solidFill>
              </a:rPr>
              <a:t>&gt;</a:t>
            </a:r>
          </a:p>
          <a:p>
            <a:r>
              <a:rPr lang="it-IT" sz="1200" dirty="0" smtClean="0">
                <a:solidFill>
                  <a:sysClr val="windowText" lastClr="000000"/>
                </a:solidFill>
              </a:rPr>
              <a:t>&lt;/</a:t>
            </a:r>
            <a:r>
              <a:rPr lang="it-IT" sz="1200" dirty="0" err="1" smtClean="0">
                <a:solidFill>
                  <a:sysClr val="windowText" lastClr="000000"/>
                </a:solidFill>
              </a:rPr>
              <a:t>section</a:t>
            </a:r>
            <a:r>
              <a:rPr lang="it-IT" sz="1200" dirty="0" smtClean="0">
                <a:solidFill>
                  <a:sysClr val="windowText" lastClr="000000"/>
                </a:solidFill>
              </a:rPr>
              <a:t>&gt;</a:t>
            </a:r>
            <a:endParaRPr lang="it-IT" sz="1200" dirty="0">
              <a:solidFill>
                <a:sysClr val="windowText" lastClr="000000"/>
              </a:solidFill>
            </a:endParaRPr>
          </a:p>
        </p:txBody>
      </p:sp>
      <p:graphicFrame>
        <p:nvGraphicFramePr>
          <p:cNvPr id="25" name="Diagramma 24"/>
          <p:cNvGraphicFramePr/>
          <p:nvPr/>
        </p:nvGraphicFramePr>
        <p:xfrm>
          <a:off x="-214346" y="2928934"/>
          <a:ext cx="5429288" cy="3643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59074" name="Rectangle 2"/>
          <p:cNvSpPr>
            <a:spLocks noGrp="1" noChangeArrowheads="1"/>
          </p:cNvSpPr>
          <p:nvPr>
            <p:ph type="title"/>
          </p:nvPr>
        </p:nvSpPr>
        <p:spPr>
          <a:xfrm>
            <a:off x="457200" y="115888"/>
            <a:ext cx="8229600" cy="1143000"/>
          </a:xfrm>
        </p:spPr>
        <p:txBody>
          <a:bodyPr/>
          <a:lstStyle/>
          <a:p>
            <a:pPr eaLnBrk="1" hangingPunct="1">
              <a:defRPr/>
            </a:pPr>
            <a:r>
              <a:rPr lang="en-US" sz="3200" dirty="0" smtClean="0"/>
              <a:t>Semantic versioning</a:t>
            </a:r>
            <a:endParaRPr lang="it-IT" sz="3200" dirty="0" smtClean="0"/>
          </a:p>
        </p:txBody>
      </p:sp>
      <p:sp>
        <p:nvSpPr>
          <p:cNvPr id="259075" name="Rectangle 3"/>
          <p:cNvSpPr>
            <a:spLocks noGrp="1" noChangeArrowheads="1"/>
          </p:cNvSpPr>
          <p:nvPr>
            <p:ph type="body" sz="half" idx="1"/>
          </p:nvPr>
        </p:nvSpPr>
        <p:spPr>
          <a:xfrm>
            <a:off x="179388" y="1196975"/>
            <a:ext cx="8712200" cy="1800225"/>
          </a:xfrm>
          <a:noFill/>
        </p:spPr>
        <p:txBody>
          <a:bodyPr/>
          <a:lstStyle/>
          <a:p>
            <a:pPr eaLnBrk="1" hangingPunct="1">
              <a:lnSpc>
                <a:spcPct val="80000"/>
              </a:lnSpc>
              <a:buFont typeface="Wingdings" pitchFamily="2" charset="2"/>
              <a:buChar char="§"/>
            </a:pPr>
            <a:r>
              <a:rPr lang="en-US" sz="2000" dirty="0" smtClean="0">
                <a:effectLst/>
              </a:rPr>
              <a:t>Applicability is </a:t>
            </a:r>
            <a:r>
              <a:rPr lang="en-US" sz="2000" b="1" dirty="0" smtClean="0">
                <a:solidFill>
                  <a:schemeClr val="folHlink"/>
                </a:solidFill>
                <a:effectLst/>
              </a:rPr>
              <a:t>inherited </a:t>
            </a:r>
            <a:r>
              <a:rPr lang="en-US" sz="2000" dirty="0" smtClean="0">
                <a:effectLst/>
              </a:rPr>
              <a:t>by descendant nodes unless locally redefined</a:t>
            </a:r>
          </a:p>
          <a:p>
            <a:pPr eaLnBrk="1" hangingPunct="1">
              <a:lnSpc>
                <a:spcPct val="80000"/>
              </a:lnSpc>
              <a:buFont typeface="Wingdings" pitchFamily="2" charset="2"/>
              <a:buChar char="§"/>
            </a:pPr>
            <a:r>
              <a:rPr lang="en-US" sz="2000" dirty="0" smtClean="0">
                <a:effectLst/>
              </a:rPr>
              <a:t>By means of </a:t>
            </a:r>
            <a:r>
              <a:rPr lang="en-US" sz="2000" b="1" dirty="0" smtClean="0">
                <a:solidFill>
                  <a:schemeClr val="folHlink"/>
                </a:solidFill>
                <a:effectLst/>
              </a:rPr>
              <a:t>redefinitions</a:t>
            </a:r>
            <a:r>
              <a:rPr lang="en-US" sz="2000" dirty="0" smtClean="0">
                <a:effectLst/>
              </a:rPr>
              <a:t> we can also introduce, for each part of a document, complex applicability properties</a:t>
            </a:r>
          </a:p>
          <a:p>
            <a:pPr lvl="1" eaLnBrk="1" hangingPunct="1">
              <a:lnSpc>
                <a:spcPct val="80000"/>
              </a:lnSpc>
              <a:buFont typeface="Wingdings" pitchFamily="2" charset="2"/>
              <a:buChar char="§"/>
            </a:pPr>
            <a:r>
              <a:rPr lang="en-US" sz="2000" b="1" dirty="0" smtClean="0">
                <a:solidFill>
                  <a:srgbClr val="FFFF66"/>
                </a:solidFill>
                <a:effectLst/>
              </a:rPr>
              <a:t>Extensions </a:t>
            </a:r>
            <a:r>
              <a:rPr lang="en-US" sz="2000" dirty="0" smtClean="0">
                <a:effectLst/>
              </a:rPr>
              <a:t>with respect to ancestors </a:t>
            </a:r>
            <a:endParaRPr lang="en-US" sz="2000" b="1" dirty="0" smtClean="0">
              <a:solidFill>
                <a:srgbClr val="FFFF66"/>
              </a:solidFill>
              <a:effectLst/>
            </a:endParaRPr>
          </a:p>
          <a:p>
            <a:pPr lvl="1" eaLnBrk="1" hangingPunct="1">
              <a:lnSpc>
                <a:spcPct val="80000"/>
              </a:lnSpc>
              <a:buFont typeface="Wingdings" pitchFamily="2" charset="2"/>
              <a:buChar char="§"/>
            </a:pPr>
            <a:r>
              <a:rPr lang="en-US" sz="2000" b="1" dirty="0" smtClean="0">
                <a:solidFill>
                  <a:srgbClr val="FFFF66"/>
                </a:solidFill>
                <a:effectLst/>
              </a:rPr>
              <a:t>Restrictions </a:t>
            </a:r>
            <a:r>
              <a:rPr lang="en-US" sz="2000" dirty="0" smtClean="0">
                <a:effectLst/>
              </a:rPr>
              <a:t>with respect to ancestors </a:t>
            </a:r>
          </a:p>
        </p:txBody>
      </p:sp>
      <p:sp>
        <p:nvSpPr>
          <p:cNvPr id="259089" name="Oval 17"/>
          <p:cNvSpPr>
            <a:spLocks noChangeArrowheads="1"/>
          </p:cNvSpPr>
          <p:nvPr/>
        </p:nvSpPr>
        <p:spPr bwMode="auto">
          <a:xfrm>
            <a:off x="6732588" y="4005263"/>
            <a:ext cx="1944687" cy="431800"/>
          </a:xfrm>
          <a:prstGeom prst="ellipse">
            <a:avLst/>
          </a:prstGeom>
          <a:noFill/>
          <a:ln w="28575">
            <a:solidFill>
              <a:srgbClr val="FF3300"/>
            </a:solidFill>
            <a:round/>
            <a:headEnd/>
            <a:tailEnd/>
          </a:ln>
          <a:effectLst/>
        </p:spPr>
        <p:txBody>
          <a:bodyPr wrap="none" anchor="ctr"/>
          <a:lstStyle/>
          <a:p>
            <a:pPr>
              <a:defRPr/>
            </a:pPr>
            <a:endParaRPr lang="it-IT"/>
          </a:p>
        </p:txBody>
      </p:sp>
      <p:sp>
        <p:nvSpPr>
          <p:cNvPr id="259090" name="Oval 18"/>
          <p:cNvSpPr>
            <a:spLocks noChangeArrowheads="1"/>
          </p:cNvSpPr>
          <p:nvPr/>
        </p:nvSpPr>
        <p:spPr bwMode="auto">
          <a:xfrm>
            <a:off x="6804025" y="5157788"/>
            <a:ext cx="1944688" cy="431800"/>
          </a:xfrm>
          <a:prstGeom prst="ellipse">
            <a:avLst/>
          </a:prstGeom>
          <a:noFill/>
          <a:ln w="28575">
            <a:solidFill>
              <a:srgbClr val="FF3300"/>
            </a:solidFill>
            <a:round/>
            <a:headEnd/>
            <a:tailEnd/>
          </a:ln>
          <a:effectLst/>
        </p:spPr>
        <p:txBody>
          <a:bodyPr wrap="none" anchor="ctr"/>
          <a:lstStyle/>
          <a:p>
            <a:pPr>
              <a:defRPr/>
            </a:pPr>
            <a:endParaRPr lang="it-IT"/>
          </a:p>
        </p:txBody>
      </p:sp>
      <p:sp>
        <p:nvSpPr>
          <p:cNvPr id="259092" name="Rectangle 20"/>
          <p:cNvSpPr>
            <a:spLocks noChangeArrowheads="1"/>
          </p:cNvSpPr>
          <p:nvPr/>
        </p:nvSpPr>
        <p:spPr bwMode="auto">
          <a:xfrm>
            <a:off x="2071670" y="4000504"/>
            <a:ext cx="1008062" cy="642942"/>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259100" name="Oval 28"/>
          <p:cNvSpPr>
            <a:spLocks noChangeArrowheads="1"/>
          </p:cNvSpPr>
          <p:nvPr/>
        </p:nvSpPr>
        <p:spPr bwMode="auto">
          <a:xfrm>
            <a:off x="5715008" y="3286124"/>
            <a:ext cx="1944688" cy="431800"/>
          </a:xfrm>
          <a:prstGeom prst="ellipse">
            <a:avLst/>
          </a:prstGeom>
          <a:noFill/>
          <a:ln w="28575">
            <a:solidFill>
              <a:srgbClr val="FF3300"/>
            </a:solidFill>
            <a:round/>
            <a:headEnd/>
            <a:tailEnd/>
          </a:ln>
          <a:effectLst/>
        </p:spPr>
        <p:txBody>
          <a:bodyPr wrap="none" anchor="ctr"/>
          <a:lstStyle/>
          <a:p>
            <a:pPr>
              <a:defRPr/>
            </a:pPr>
            <a:endParaRPr lang="it-IT"/>
          </a:p>
        </p:txBody>
      </p:sp>
      <p:sp>
        <p:nvSpPr>
          <p:cNvPr id="259101" name="Rectangle 29"/>
          <p:cNvSpPr>
            <a:spLocks noChangeArrowheads="1"/>
          </p:cNvSpPr>
          <p:nvPr/>
        </p:nvSpPr>
        <p:spPr bwMode="auto">
          <a:xfrm>
            <a:off x="1428728" y="4929198"/>
            <a:ext cx="1008063" cy="642942"/>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259102" name="Rectangle 30"/>
          <p:cNvSpPr>
            <a:spLocks noChangeArrowheads="1"/>
          </p:cNvSpPr>
          <p:nvPr/>
        </p:nvSpPr>
        <p:spPr bwMode="auto">
          <a:xfrm>
            <a:off x="2643174" y="4929198"/>
            <a:ext cx="1008063" cy="642942"/>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259103" name="Rectangle 31"/>
          <p:cNvSpPr>
            <a:spLocks noChangeArrowheads="1"/>
          </p:cNvSpPr>
          <p:nvPr/>
        </p:nvSpPr>
        <p:spPr bwMode="auto">
          <a:xfrm>
            <a:off x="785786" y="5857892"/>
            <a:ext cx="1008062" cy="714380"/>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259104" name="Rectangle 32"/>
          <p:cNvSpPr>
            <a:spLocks noChangeArrowheads="1"/>
          </p:cNvSpPr>
          <p:nvPr/>
        </p:nvSpPr>
        <p:spPr bwMode="auto">
          <a:xfrm>
            <a:off x="2000232" y="5857892"/>
            <a:ext cx="1020751" cy="714380"/>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259105" name="Rectangle 33"/>
          <p:cNvSpPr>
            <a:spLocks noChangeArrowheads="1"/>
          </p:cNvSpPr>
          <p:nvPr/>
        </p:nvSpPr>
        <p:spPr bwMode="auto">
          <a:xfrm>
            <a:off x="3286116" y="4000504"/>
            <a:ext cx="1008062" cy="642942"/>
          </a:xfrm>
          <a:prstGeom prst="rect">
            <a:avLst/>
          </a:prstGeom>
          <a:noFill/>
          <a:ln w="28575">
            <a:solidFill>
              <a:srgbClr val="FF3300"/>
            </a:solidFill>
            <a:miter lim="800000"/>
            <a:headEnd/>
            <a:tailEnd/>
          </a:ln>
          <a:effectLst/>
        </p:spPr>
        <p:txBody>
          <a:bodyPr wrap="none" anchor="ctr"/>
          <a:lstStyle/>
          <a:p>
            <a:pPr>
              <a:defRPr/>
            </a:pPr>
            <a:endParaRPr lang="it-IT"/>
          </a:p>
        </p:txBody>
      </p:sp>
      <p:sp>
        <p:nvSpPr>
          <p:cNvPr id="44" name="CasellaDiTesto 43"/>
          <p:cNvSpPr txBox="1"/>
          <p:nvPr/>
        </p:nvSpPr>
        <p:spPr>
          <a:xfrm>
            <a:off x="2000232" y="3000372"/>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1</a:t>
            </a:r>
            <a:r>
              <a:rPr lang="it-IT" sz="1400" dirty="0" smtClean="0">
                <a:solidFill>
                  <a:srgbClr val="000000"/>
                </a:solidFill>
              </a:rPr>
              <a:t>,8)</a:t>
            </a:r>
            <a:endParaRPr lang="it-IT" sz="1400" dirty="0">
              <a:solidFill>
                <a:srgbClr val="000000"/>
              </a:solidFill>
            </a:endParaRPr>
          </a:p>
        </p:txBody>
      </p:sp>
      <p:sp>
        <p:nvSpPr>
          <p:cNvPr id="45" name="CasellaDiTesto 44"/>
          <p:cNvSpPr txBox="1"/>
          <p:nvPr/>
        </p:nvSpPr>
        <p:spPr>
          <a:xfrm>
            <a:off x="1928794" y="5857892"/>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6</a:t>
            </a:r>
            <a:r>
              <a:rPr lang="it-IT" sz="1400" dirty="0" smtClean="0">
                <a:solidFill>
                  <a:srgbClr val="000000"/>
                </a:solidFill>
              </a:rPr>
              <a:t>,3)</a:t>
            </a:r>
            <a:endParaRPr lang="it-IT" sz="1400" dirty="0">
              <a:solidFill>
                <a:srgbClr val="000000"/>
              </a:solidFill>
            </a:endParaRPr>
          </a:p>
        </p:txBody>
      </p:sp>
      <p:sp>
        <p:nvSpPr>
          <p:cNvPr id="46" name="CasellaDiTesto 45"/>
          <p:cNvSpPr txBox="1"/>
          <p:nvPr/>
        </p:nvSpPr>
        <p:spPr>
          <a:xfrm>
            <a:off x="714348" y="5857892"/>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5</a:t>
            </a:r>
            <a:r>
              <a:rPr lang="it-IT" sz="1400" dirty="0" smtClean="0">
                <a:solidFill>
                  <a:srgbClr val="000000"/>
                </a:solidFill>
              </a:rPr>
              <a:t>,2)</a:t>
            </a:r>
            <a:endParaRPr lang="it-IT" sz="1400" dirty="0">
              <a:solidFill>
                <a:srgbClr val="000000"/>
              </a:solidFill>
            </a:endParaRPr>
          </a:p>
        </p:txBody>
      </p:sp>
      <p:sp>
        <p:nvSpPr>
          <p:cNvPr id="47" name="CasellaDiTesto 46"/>
          <p:cNvSpPr txBox="1"/>
          <p:nvPr/>
        </p:nvSpPr>
        <p:spPr>
          <a:xfrm>
            <a:off x="2571736" y="492919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7</a:t>
            </a:r>
            <a:r>
              <a:rPr lang="it-IT" sz="1400" dirty="0" smtClean="0">
                <a:solidFill>
                  <a:srgbClr val="000000"/>
                </a:solidFill>
              </a:rPr>
              <a:t>,5)</a:t>
            </a:r>
            <a:endParaRPr lang="it-IT" sz="1400" dirty="0">
              <a:solidFill>
                <a:srgbClr val="000000"/>
              </a:solidFill>
            </a:endParaRPr>
          </a:p>
        </p:txBody>
      </p:sp>
      <p:sp>
        <p:nvSpPr>
          <p:cNvPr id="48" name="CasellaDiTesto 47"/>
          <p:cNvSpPr txBox="1"/>
          <p:nvPr/>
        </p:nvSpPr>
        <p:spPr>
          <a:xfrm>
            <a:off x="1357290" y="4929198"/>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4</a:t>
            </a:r>
            <a:r>
              <a:rPr lang="it-IT" sz="1400" dirty="0" smtClean="0">
                <a:solidFill>
                  <a:srgbClr val="000000"/>
                </a:solidFill>
              </a:rPr>
              <a:t>,4)</a:t>
            </a:r>
            <a:endParaRPr lang="it-IT" sz="1400" dirty="0">
              <a:solidFill>
                <a:srgbClr val="000000"/>
              </a:solidFill>
            </a:endParaRPr>
          </a:p>
        </p:txBody>
      </p:sp>
      <p:sp>
        <p:nvSpPr>
          <p:cNvPr id="49" name="CasellaDiTesto 48"/>
          <p:cNvSpPr txBox="1"/>
          <p:nvPr/>
        </p:nvSpPr>
        <p:spPr>
          <a:xfrm>
            <a:off x="3214678" y="3929066"/>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8</a:t>
            </a:r>
            <a:r>
              <a:rPr lang="it-IT" sz="1400" dirty="0" smtClean="0">
                <a:solidFill>
                  <a:srgbClr val="000000"/>
                </a:solidFill>
              </a:rPr>
              <a:t>,7)</a:t>
            </a:r>
            <a:endParaRPr lang="it-IT" sz="1400" dirty="0">
              <a:solidFill>
                <a:srgbClr val="000000"/>
              </a:solidFill>
            </a:endParaRPr>
          </a:p>
        </p:txBody>
      </p:sp>
      <p:sp>
        <p:nvSpPr>
          <p:cNvPr id="50" name="CasellaDiTesto 49"/>
          <p:cNvSpPr txBox="1"/>
          <p:nvPr/>
        </p:nvSpPr>
        <p:spPr>
          <a:xfrm>
            <a:off x="2000232" y="3929066"/>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3</a:t>
            </a:r>
            <a:r>
              <a:rPr lang="it-IT" sz="1400" dirty="0" smtClean="0">
                <a:solidFill>
                  <a:srgbClr val="000000"/>
                </a:solidFill>
              </a:rPr>
              <a:t>,6)</a:t>
            </a:r>
            <a:endParaRPr lang="it-IT" sz="1400" dirty="0">
              <a:solidFill>
                <a:srgbClr val="000000"/>
              </a:solidFill>
            </a:endParaRPr>
          </a:p>
        </p:txBody>
      </p:sp>
      <p:sp>
        <p:nvSpPr>
          <p:cNvPr id="51" name="CasellaDiTesto 50"/>
          <p:cNvSpPr txBox="1"/>
          <p:nvPr/>
        </p:nvSpPr>
        <p:spPr>
          <a:xfrm>
            <a:off x="714348" y="3929066"/>
            <a:ext cx="551754" cy="307777"/>
          </a:xfrm>
          <a:prstGeom prst="rect">
            <a:avLst/>
          </a:prstGeom>
          <a:noFill/>
        </p:spPr>
        <p:txBody>
          <a:bodyPr wrap="none" rtlCol="0">
            <a:spAutoFit/>
          </a:bodyPr>
          <a:lstStyle/>
          <a:p>
            <a:r>
              <a:rPr lang="it-IT" sz="1400" dirty="0" smtClean="0">
                <a:solidFill>
                  <a:srgbClr val="000000"/>
                </a:solidFill>
              </a:rPr>
              <a:t>(</a:t>
            </a:r>
            <a:r>
              <a:rPr lang="it-IT" sz="1400" b="1" dirty="0" smtClean="0">
                <a:solidFill>
                  <a:srgbClr val="000000"/>
                </a:solidFill>
              </a:rPr>
              <a:t>2</a:t>
            </a:r>
            <a:r>
              <a:rPr lang="it-IT" sz="1400" dirty="0" smtClean="0">
                <a:solidFill>
                  <a:srgbClr val="000000"/>
                </a:solidFill>
              </a:rPr>
              <a:t>,1)</a:t>
            </a:r>
            <a:endParaRPr lang="it-IT" sz="1400" dirty="0">
              <a:solidFill>
                <a:srgbClr val="000000"/>
              </a:solidFill>
            </a:endParaRPr>
          </a:p>
        </p:txBody>
      </p:sp>
      <p:sp>
        <p:nvSpPr>
          <p:cNvPr id="53" name="Segnaposto piè di pagina 52"/>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Effect transition="in" filter="fade">
                                      <p:cBhvr>
                                        <p:cTn id="7" dur="500"/>
                                        <p:tgtEl>
                                          <p:spTgt spid="25907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59075">
                                            <p:txEl>
                                              <p:pRg st="1" end="1"/>
                                            </p:txEl>
                                          </p:spTgt>
                                        </p:tgtEl>
                                        <p:attrNameLst>
                                          <p:attrName>style.visibility</p:attrName>
                                        </p:attrNameLst>
                                      </p:cBhvr>
                                      <p:to>
                                        <p:strVal val="visible"/>
                                      </p:to>
                                    </p:set>
                                    <p:animEffect transition="in" filter="fade">
                                      <p:cBhvr>
                                        <p:cTn id="10" dur="500"/>
                                        <p:tgtEl>
                                          <p:spTgt spid="25907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59075">
                                            <p:txEl>
                                              <p:pRg st="2" end="2"/>
                                            </p:txEl>
                                          </p:spTgt>
                                        </p:tgtEl>
                                        <p:attrNameLst>
                                          <p:attrName>style.visibility</p:attrName>
                                        </p:attrNameLst>
                                      </p:cBhvr>
                                      <p:to>
                                        <p:strVal val="visible"/>
                                      </p:to>
                                    </p:set>
                                    <p:animEffect transition="in" filter="fade">
                                      <p:cBhvr>
                                        <p:cTn id="13" dur="500"/>
                                        <p:tgtEl>
                                          <p:spTgt spid="25907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59075">
                                            <p:txEl>
                                              <p:pRg st="3" end="3"/>
                                            </p:txEl>
                                          </p:spTgt>
                                        </p:tgtEl>
                                        <p:attrNameLst>
                                          <p:attrName>style.visibility</p:attrName>
                                        </p:attrNameLst>
                                      </p:cBhvr>
                                      <p:to>
                                        <p:strVal val="visible"/>
                                      </p:to>
                                    </p:set>
                                    <p:animEffect transition="in" filter="fade">
                                      <p:cBhvr>
                                        <p:cTn id="16" dur="500"/>
                                        <p:tgtEl>
                                          <p:spTgt spid="25907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259100"/>
                                        </p:tgtEl>
                                        <p:attrNameLst>
                                          <p:attrName>style.visibility</p:attrName>
                                        </p:attrNameLst>
                                      </p:cBhvr>
                                      <p:to>
                                        <p:strVal val="visible"/>
                                      </p:to>
                                    </p:set>
                                    <p:anim calcmode="lin" valueType="num">
                                      <p:cBhvr>
                                        <p:cTn id="43" dur="500" fill="hold"/>
                                        <p:tgtEl>
                                          <p:spTgt spid="259100"/>
                                        </p:tgtEl>
                                        <p:attrNameLst>
                                          <p:attrName>ppt_w</p:attrName>
                                        </p:attrNameLst>
                                      </p:cBhvr>
                                      <p:tavLst>
                                        <p:tav tm="0">
                                          <p:val>
                                            <p:fltVal val="0"/>
                                          </p:val>
                                        </p:tav>
                                        <p:tav tm="100000">
                                          <p:val>
                                            <p:strVal val="#ppt_w"/>
                                          </p:val>
                                        </p:tav>
                                      </p:tavLst>
                                    </p:anim>
                                    <p:anim calcmode="lin" valueType="num">
                                      <p:cBhvr>
                                        <p:cTn id="44" dur="500" fill="hold"/>
                                        <p:tgtEl>
                                          <p:spTgt spid="259100"/>
                                        </p:tgtEl>
                                        <p:attrNameLst>
                                          <p:attrName>ppt_h</p:attrName>
                                        </p:attrNameLst>
                                      </p:cBhvr>
                                      <p:tavLst>
                                        <p:tav tm="0">
                                          <p:val>
                                            <p:fltVal val="0"/>
                                          </p:val>
                                        </p:tav>
                                        <p:tav tm="100000">
                                          <p:val>
                                            <p:strVal val="#ppt_h"/>
                                          </p:val>
                                        </p:tav>
                                      </p:tavLst>
                                    </p:anim>
                                    <p:animEffect transition="in" filter="fade">
                                      <p:cBhvr>
                                        <p:cTn id="45" dur="500"/>
                                        <p:tgtEl>
                                          <p:spTgt spid="259100"/>
                                        </p:tgtEl>
                                      </p:cBhvr>
                                    </p:animEffect>
                                  </p:childTnLst>
                                </p:cTn>
                              </p:par>
                            </p:childTnLst>
                          </p:cTn>
                        </p:par>
                        <p:par>
                          <p:cTn id="46" fill="hold">
                            <p:stCondLst>
                              <p:cond delay="500"/>
                            </p:stCondLst>
                            <p:childTnLst>
                              <p:par>
                                <p:cTn id="47" presetID="26" presetClass="emph" presetSubtype="0" fill="hold" grpId="1" nodeType="afterEffect">
                                  <p:stCondLst>
                                    <p:cond delay="0"/>
                                  </p:stCondLst>
                                  <p:childTnLst>
                                    <p:animEffect transition="out" filter="fade">
                                      <p:cBhvr>
                                        <p:cTn id="48" dur="500" tmFilter="0, 0; .2, .5; .8, .5; 1, 0"/>
                                        <p:tgtEl>
                                          <p:spTgt spid="259100"/>
                                        </p:tgtEl>
                                      </p:cBhvr>
                                    </p:animEffect>
                                    <p:animScale>
                                      <p:cBhvr>
                                        <p:cTn id="49" dur="250" autoRev="1" fill="hold"/>
                                        <p:tgtEl>
                                          <p:spTgt spid="259100"/>
                                        </p:tgtEl>
                                      </p:cBhvr>
                                      <p:by x="105000" y="105000"/>
                                    </p:animScale>
                                  </p:childTnLst>
                                </p:cTn>
                              </p:par>
                            </p:childTnLst>
                          </p:cTn>
                        </p:par>
                        <p:par>
                          <p:cTn id="50" fill="hold">
                            <p:stCondLst>
                              <p:cond delay="1000"/>
                            </p:stCondLst>
                            <p:childTnLst>
                              <p:par>
                                <p:cTn id="51" presetID="53" presetClass="entr" presetSubtype="0" fill="hold" grpId="0" nodeType="afterEffect">
                                  <p:stCondLst>
                                    <p:cond delay="0"/>
                                  </p:stCondLst>
                                  <p:childTnLst>
                                    <p:set>
                                      <p:cBhvr>
                                        <p:cTn id="52" dur="1" fill="hold">
                                          <p:stCondLst>
                                            <p:cond delay="0"/>
                                          </p:stCondLst>
                                        </p:cTn>
                                        <p:tgtEl>
                                          <p:spTgt spid="259092"/>
                                        </p:tgtEl>
                                        <p:attrNameLst>
                                          <p:attrName>style.visibility</p:attrName>
                                        </p:attrNameLst>
                                      </p:cBhvr>
                                      <p:to>
                                        <p:strVal val="visible"/>
                                      </p:to>
                                    </p:set>
                                    <p:anim calcmode="lin" valueType="num">
                                      <p:cBhvr>
                                        <p:cTn id="53" dur="500" fill="hold"/>
                                        <p:tgtEl>
                                          <p:spTgt spid="259092"/>
                                        </p:tgtEl>
                                        <p:attrNameLst>
                                          <p:attrName>ppt_w</p:attrName>
                                        </p:attrNameLst>
                                      </p:cBhvr>
                                      <p:tavLst>
                                        <p:tav tm="0">
                                          <p:val>
                                            <p:fltVal val="0"/>
                                          </p:val>
                                        </p:tav>
                                        <p:tav tm="100000">
                                          <p:val>
                                            <p:strVal val="#ppt_w"/>
                                          </p:val>
                                        </p:tav>
                                      </p:tavLst>
                                    </p:anim>
                                    <p:anim calcmode="lin" valueType="num">
                                      <p:cBhvr>
                                        <p:cTn id="54" dur="500" fill="hold"/>
                                        <p:tgtEl>
                                          <p:spTgt spid="259092"/>
                                        </p:tgtEl>
                                        <p:attrNameLst>
                                          <p:attrName>ppt_h</p:attrName>
                                        </p:attrNameLst>
                                      </p:cBhvr>
                                      <p:tavLst>
                                        <p:tav tm="0">
                                          <p:val>
                                            <p:fltVal val="0"/>
                                          </p:val>
                                        </p:tav>
                                        <p:tav tm="100000">
                                          <p:val>
                                            <p:strVal val="#ppt_h"/>
                                          </p:val>
                                        </p:tav>
                                      </p:tavLst>
                                    </p:anim>
                                    <p:animEffect transition="in" filter="fade">
                                      <p:cBhvr>
                                        <p:cTn id="55" dur="500"/>
                                        <p:tgtEl>
                                          <p:spTgt spid="259092"/>
                                        </p:tgtEl>
                                      </p:cBhvr>
                                    </p:animEffect>
                                  </p:childTnLst>
                                </p:cTn>
                              </p:par>
                              <p:par>
                                <p:cTn id="56" presetID="53" presetClass="entr" presetSubtype="0" fill="hold" grpId="0" nodeType="withEffect">
                                  <p:stCondLst>
                                    <p:cond delay="0"/>
                                  </p:stCondLst>
                                  <p:childTnLst>
                                    <p:set>
                                      <p:cBhvr>
                                        <p:cTn id="57" dur="1" fill="hold">
                                          <p:stCondLst>
                                            <p:cond delay="0"/>
                                          </p:stCondLst>
                                        </p:cTn>
                                        <p:tgtEl>
                                          <p:spTgt spid="259101"/>
                                        </p:tgtEl>
                                        <p:attrNameLst>
                                          <p:attrName>style.visibility</p:attrName>
                                        </p:attrNameLst>
                                      </p:cBhvr>
                                      <p:to>
                                        <p:strVal val="visible"/>
                                      </p:to>
                                    </p:set>
                                    <p:anim calcmode="lin" valueType="num">
                                      <p:cBhvr>
                                        <p:cTn id="58" dur="500" fill="hold"/>
                                        <p:tgtEl>
                                          <p:spTgt spid="259101"/>
                                        </p:tgtEl>
                                        <p:attrNameLst>
                                          <p:attrName>ppt_w</p:attrName>
                                        </p:attrNameLst>
                                      </p:cBhvr>
                                      <p:tavLst>
                                        <p:tav tm="0">
                                          <p:val>
                                            <p:fltVal val="0"/>
                                          </p:val>
                                        </p:tav>
                                        <p:tav tm="100000">
                                          <p:val>
                                            <p:strVal val="#ppt_w"/>
                                          </p:val>
                                        </p:tav>
                                      </p:tavLst>
                                    </p:anim>
                                    <p:anim calcmode="lin" valueType="num">
                                      <p:cBhvr>
                                        <p:cTn id="59" dur="500" fill="hold"/>
                                        <p:tgtEl>
                                          <p:spTgt spid="259101"/>
                                        </p:tgtEl>
                                        <p:attrNameLst>
                                          <p:attrName>ppt_h</p:attrName>
                                        </p:attrNameLst>
                                      </p:cBhvr>
                                      <p:tavLst>
                                        <p:tav tm="0">
                                          <p:val>
                                            <p:fltVal val="0"/>
                                          </p:val>
                                        </p:tav>
                                        <p:tav tm="100000">
                                          <p:val>
                                            <p:strVal val="#ppt_h"/>
                                          </p:val>
                                        </p:tav>
                                      </p:tavLst>
                                    </p:anim>
                                    <p:animEffect transition="in" filter="fade">
                                      <p:cBhvr>
                                        <p:cTn id="60" dur="500"/>
                                        <p:tgtEl>
                                          <p:spTgt spid="259101"/>
                                        </p:tgtEl>
                                      </p:cBhvr>
                                    </p:animEffect>
                                  </p:childTnLst>
                                </p:cTn>
                              </p:par>
                              <p:par>
                                <p:cTn id="61" presetID="53" presetClass="entr" presetSubtype="0" fill="hold" grpId="0" nodeType="withEffect">
                                  <p:stCondLst>
                                    <p:cond delay="0"/>
                                  </p:stCondLst>
                                  <p:childTnLst>
                                    <p:set>
                                      <p:cBhvr>
                                        <p:cTn id="62" dur="1" fill="hold">
                                          <p:stCondLst>
                                            <p:cond delay="0"/>
                                          </p:stCondLst>
                                        </p:cTn>
                                        <p:tgtEl>
                                          <p:spTgt spid="259102"/>
                                        </p:tgtEl>
                                        <p:attrNameLst>
                                          <p:attrName>style.visibility</p:attrName>
                                        </p:attrNameLst>
                                      </p:cBhvr>
                                      <p:to>
                                        <p:strVal val="visible"/>
                                      </p:to>
                                    </p:set>
                                    <p:anim calcmode="lin" valueType="num">
                                      <p:cBhvr>
                                        <p:cTn id="63" dur="500" fill="hold"/>
                                        <p:tgtEl>
                                          <p:spTgt spid="259102"/>
                                        </p:tgtEl>
                                        <p:attrNameLst>
                                          <p:attrName>ppt_w</p:attrName>
                                        </p:attrNameLst>
                                      </p:cBhvr>
                                      <p:tavLst>
                                        <p:tav tm="0">
                                          <p:val>
                                            <p:fltVal val="0"/>
                                          </p:val>
                                        </p:tav>
                                        <p:tav tm="100000">
                                          <p:val>
                                            <p:strVal val="#ppt_w"/>
                                          </p:val>
                                        </p:tav>
                                      </p:tavLst>
                                    </p:anim>
                                    <p:anim calcmode="lin" valueType="num">
                                      <p:cBhvr>
                                        <p:cTn id="64" dur="500" fill="hold"/>
                                        <p:tgtEl>
                                          <p:spTgt spid="259102"/>
                                        </p:tgtEl>
                                        <p:attrNameLst>
                                          <p:attrName>ppt_h</p:attrName>
                                        </p:attrNameLst>
                                      </p:cBhvr>
                                      <p:tavLst>
                                        <p:tav tm="0">
                                          <p:val>
                                            <p:fltVal val="0"/>
                                          </p:val>
                                        </p:tav>
                                        <p:tav tm="100000">
                                          <p:val>
                                            <p:strVal val="#ppt_h"/>
                                          </p:val>
                                        </p:tav>
                                      </p:tavLst>
                                    </p:anim>
                                    <p:animEffect transition="in" filter="fade">
                                      <p:cBhvr>
                                        <p:cTn id="65" dur="500"/>
                                        <p:tgtEl>
                                          <p:spTgt spid="259102"/>
                                        </p:tgtEl>
                                      </p:cBhvr>
                                    </p:animEffect>
                                  </p:childTnLst>
                                </p:cTn>
                              </p:par>
                              <p:par>
                                <p:cTn id="66" presetID="53" presetClass="entr" presetSubtype="0" fill="hold" grpId="0" nodeType="withEffect">
                                  <p:stCondLst>
                                    <p:cond delay="0"/>
                                  </p:stCondLst>
                                  <p:childTnLst>
                                    <p:set>
                                      <p:cBhvr>
                                        <p:cTn id="67" dur="1" fill="hold">
                                          <p:stCondLst>
                                            <p:cond delay="0"/>
                                          </p:stCondLst>
                                        </p:cTn>
                                        <p:tgtEl>
                                          <p:spTgt spid="259103"/>
                                        </p:tgtEl>
                                        <p:attrNameLst>
                                          <p:attrName>style.visibility</p:attrName>
                                        </p:attrNameLst>
                                      </p:cBhvr>
                                      <p:to>
                                        <p:strVal val="visible"/>
                                      </p:to>
                                    </p:set>
                                    <p:anim calcmode="lin" valueType="num">
                                      <p:cBhvr>
                                        <p:cTn id="68" dur="500" fill="hold"/>
                                        <p:tgtEl>
                                          <p:spTgt spid="259103"/>
                                        </p:tgtEl>
                                        <p:attrNameLst>
                                          <p:attrName>ppt_w</p:attrName>
                                        </p:attrNameLst>
                                      </p:cBhvr>
                                      <p:tavLst>
                                        <p:tav tm="0">
                                          <p:val>
                                            <p:fltVal val="0"/>
                                          </p:val>
                                        </p:tav>
                                        <p:tav tm="100000">
                                          <p:val>
                                            <p:strVal val="#ppt_w"/>
                                          </p:val>
                                        </p:tav>
                                      </p:tavLst>
                                    </p:anim>
                                    <p:anim calcmode="lin" valueType="num">
                                      <p:cBhvr>
                                        <p:cTn id="69" dur="500" fill="hold"/>
                                        <p:tgtEl>
                                          <p:spTgt spid="259103"/>
                                        </p:tgtEl>
                                        <p:attrNameLst>
                                          <p:attrName>ppt_h</p:attrName>
                                        </p:attrNameLst>
                                      </p:cBhvr>
                                      <p:tavLst>
                                        <p:tav tm="0">
                                          <p:val>
                                            <p:fltVal val="0"/>
                                          </p:val>
                                        </p:tav>
                                        <p:tav tm="100000">
                                          <p:val>
                                            <p:strVal val="#ppt_h"/>
                                          </p:val>
                                        </p:tav>
                                      </p:tavLst>
                                    </p:anim>
                                    <p:animEffect transition="in" filter="fade">
                                      <p:cBhvr>
                                        <p:cTn id="70" dur="500"/>
                                        <p:tgtEl>
                                          <p:spTgt spid="259103"/>
                                        </p:tgtEl>
                                      </p:cBhvr>
                                    </p:animEffect>
                                  </p:childTnLst>
                                </p:cTn>
                              </p:par>
                              <p:par>
                                <p:cTn id="71" presetID="53" presetClass="entr" presetSubtype="0" fill="hold" grpId="0" nodeType="withEffect">
                                  <p:stCondLst>
                                    <p:cond delay="0"/>
                                  </p:stCondLst>
                                  <p:childTnLst>
                                    <p:set>
                                      <p:cBhvr>
                                        <p:cTn id="72" dur="1" fill="hold">
                                          <p:stCondLst>
                                            <p:cond delay="0"/>
                                          </p:stCondLst>
                                        </p:cTn>
                                        <p:tgtEl>
                                          <p:spTgt spid="259104"/>
                                        </p:tgtEl>
                                        <p:attrNameLst>
                                          <p:attrName>style.visibility</p:attrName>
                                        </p:attrNameLst>
                                      </p:cBhvr>
                                      <p:to>
                                        <p:strVal val="visible"/>
                                      </p:to>
                                    </p:set>
                                    <p:anim calcmode="lin" valueType="num">
                                      <p:cBhvr>
                                        <p:cTn id="73" dur="500" fill="hold"/>
                                        <p:tgtEl>
                                          <p:spTgt spid="259104"/>
                                        </p:tgtEl>
                                        <p:attrNameLst>
                                          <p:attrName>ppt_w</p:attrName>
                                        </p:attrNameLst>
                                      </p:cBhvr>
                                      <p:tavLst>
                                        <p:tav tm="0">
                                          <p:val>
                                            <p:fltVal val="0"/>
                                          </p:val>
                                        </p:tav>
                                        <p:tav tm="100000">
                                          <p:val>
                                            <p:strVal val="#ppt_w"/>
                                          </p:val>
                                        </p:tav>
                                      </p:tavLst>
                                    </p:anim>
                                    <p:anim calcmode="lin" valueType="num">
                                      <p:cBhvr>
                                        <p:cTn id="74" dur="500" fill="hold"/>
                                        <p:tgtEl>
                                          <p:spTgt spid="259104"/>
                                        </p:tgtEl>
                                        <p:attrNameLst>
                                          <p:attrName>ppt_h</p:attrName>
                                        </p:attrNameLst>
                                      </p:cBhvr>
                                      <p:tavLst>
                                        <p:tav tm="0">
                                          <p:val>
                                            <p:fltVal val="0"/>
                                          </p:val>
                                        </p:tav>
                                        <p:tav tm="100000">
                                          <p:val>
                                            <p:strVal val="#ppt_h"/>
                                          </p:val>
                                        </p:tav>
                                      </p:tavLst>
                                    </p:anim>
                                    <p:animEffect transition="in" filter="fade">
                                      <p:cBhvr>
                                        <p:cTn id="75" dur="500"/>
                                        <p:tgtEl>
                                          <p:spTgt spid="259104"/>
                                        </p:tgtEl>
                                      </p:cBhvr>
                                    </p:animEffect>
                                  </p:childTnLst>
                                </p:cTn>
                              </p:par>
                            </p:childTnLst>
                          </p:cTn>
                        </p:par>
                        <p:par>
                          <p:cTn id="76" fill="hold">
                            <p:stCondLst>
                              <p:cond delay="1500"/>
                            </p:stCondLst>
                            <p:childTnLst>
                              <p:par>
                                <p:cTn id="77" presetID="26" presetClass="emph" presetSubtype="0" fill="hold" grpId="1" nodeType="afterEffect">
                                  <p:stCondLst>
                                    <p:cond delay="0"/>
                                  </p:stCondLst>
                                  <p:childTnLst>
                                    <p:animEffect transition="out" filter="fade">
                                      <p:cBhvr>
                                        <p:cTn id="78" dur="500" tmFilter="0, 0; .2, .5; .8, .5; 1, 0"/>
                                        <p:tgtEl>
                                          <p:spTgt spid="259092"/>
                                        </p:tgtEl>
                                      </p:cBhvr>
                                    </p:animEffect>
                                    <p:animScale>
                                      <p:cBhvr>
                                        <p:cTn id="79" dur="250" autoRev="1" fill="hold"/>
                                        <p:tgtEl>
                                          <p:spTgt spid="259092"/>
                                        </p:tgtEl>
                                      </p:cBhvr>
                                      <p:by x="105000" y="105000"/>
                                    </p:animScale>
                                  </p:childTnLst>
                                </p:cTn>
                              </p:par>
                              <p:par>
                                <p:cTn id="80" presetID="26" presetClass="emph" presetSubtype="0" fill="hold" grpId="1" nodeType="withEffect">
                                  <p:stCondLst>
                                    <p:cond delay="0"/>
                                  </p:stCondLst>
                                  <p:childTnLst>
                                    <p:animEffect transition="out" filter="fade">
                                      <p:cBhvr>
                                        <p:cTn id="81" dur="500" tmFilter="0, 0; .2, .5; .8, .5; 1, 0"/>
                                        <p:tgtEl>
                                          <p:spTgt spid="259101"/>
                                        </p:tgtEl>
                                      </p:cBhvr>
                                    </p:animEffect>
                                    <p:animScale>
                                      <p:cBhvr>
                                        <p:cTn id="82" dur="250" autoRev="1" fill="hold"/>
                                        <p:tgtEl>
                                          <p:spTgt spid="259101"/>
                                        </p:tgtEl>
                                      </p:cBhvr>
                                      <p:by x="105000" y="105000"/>
                                    </p:animScale>
                                  </p:childTnLst>
                                </p:cTn>
                              </p:par>
                              <p:par>
                                <p:cTn id="83" presetID="26" presetClass="emph" presetSubtype="0" fill="hold" grpId="1" nodeType="withEffect">
                                  <p:stCondLst>
                                    <p:cond delay="0"/>
                                  </p:stCondLst>
                                  <p:childTnLst>
                                    <p:animEffect transition="out" filter="fade">
                                      <p:cBhvr>
                                        <p:cTn id="84" dur="500" tmFilter="0, 0; .2, .5; .8, .5; 1, 0"/>
                                        <p:tgtEl>
                                          <p:spTgt spid="259102"/>
                                        </p:tgtEl>
                                      </p:cBhvr>
                                    </p:animEffect>
                                    <p:animScale>
                                      <p:cBhvr>
                                        <p:cTn id="85" dur="250" autoRev="1" fill="hold"/>
                                        <p:tgtEl>
                                          <p:spTgt spid="259102"/>
                                        </p:tgtEl>
                                      </p:cBhvr>
                                      <p:by x="105000" y="105000"/>
                                    </p:animScale>
                                  </p:childTnLst>
                                </p:cTn>
                              </p:par>
                              <p:par>
                                <p:cTn id="86" presetID="26" presetClass="emph" presetSubtype="0" fill="hold" grpId="1" nodeType="withEffect">
                                  <p:stCondLst>
                                    <p:cond delay="0"/>
                                  </p:stCondLst>
                                  <p:childTnLst>
                                    <p:animEffect transition="out" filter="fade">
                                      <p:cBhvr>
                                        <p:cTn id="87" dur="500" tmFilter="0, 0; .2, .5; .8, .5; 1, 0"/>
                                        <p:tgtEl>
                                          <p:spTgt spid="259103"/>
                                        </p:tgtEl>
                                      </p:cBhvr>
                                    </p:animEffect>
                                    <p:animScale>
                                      <p:cBhvr>
                                        <p:cTn id="88" dur="250" autoRev="1" fill="hold"/>
                                        <p:tgtEl>
                                          <p:spTgt spid="259103"/>
                                        </p:tgtEl>
                                      </p:cBhvr>
                                      <p:by x="105000" y="105000"/>
                                    </p:animScale>
                                  </p:childTnLst>
                                </p:cTn>
                              </p:par>
                              <p:par>
                                <p:cTn id="89" presetID="26" presetClass="emph" presetSubtype="0" fill="hold" grpId="1" nodeType="withEffect">
                                  <p:stCondLst>
                                    <p:cond delay="0"/>
                                  </p:stCondLst>
                                  <p:childTnLst>
                                    <p:animEffect transition="out" filter="fade">
                                      <p:cBhvr>
                                        <p:cTn id="90" dur="500" tmFilter="0, 0; .2, .5; .8, .5; 1, 0"/>
                                        <p:tgtEl>
                                          <p:spTgt spid="259104"/>
                                        </p:tgtEl>
                                      </p:cBhvr>
                                    </p:animEffect>
                                    <p:animScale>
                                      <p:cBhvr>
                                        <p:cTn id="91" dur="250" autoRev="1" fill="hold"/>
                                        <p:tgtEl>
                                          <p:spTgt spid="259104"/>
                                        </p:tgtEl>
                                      </p:cBhvr>
                                      <p:by x="105000" y="105000"/>
                                    </p:animScale>
                                  </p:childTnLst>
                                </p:cTn>
                              </p:par>
                            </p:childTnLst>
                          </p:cTn>
                        </p:par>
                      </p:childTnLst>
                    </p:cTn>
                  </p:par>
                  <p:par>
                    <p:cTn id="92" fill="hold">
                      <p:stCondLst>
                        <p:cond delay="indefinite"/>
                      </p:stCondLst>
                      <p:childTnLst>
                        <p:par>
                          <p:cTn id="93" fill="hold">
                            <p:stCondLst>
                              <p:cond delay="0"/>
                            </p:stCondLst>
                            <p:childTnLst>
                              <p:par>
                                <p:cTn id="94" presetID="53" presetClass="entr" presetSubtype="0" fill="hold" grpId="0" nodeType="clickEffect">
                                  <p:stCondLst>
                                    <p:cond delay="0"/>
                                  </p:stCondLst>
                                  <p:childTnLst>
                                    <p:set>
                                      <p:cBhvr>
                                        <p:cTn id="95" dur="1" fill="hold">
                                          <p:stCondLst>
                                            <p:cond delay="0"/>
                                          </p:stCondLst>
                                        </p:cTn>
                                        <p:tgtEl>
                                          <p:spTgt spid="259089"/>
                                        </p:tgtEl>
                                        <p:attrNameLst>
                                          <p:attrName>style.visibility</p:attrName>
                                        </p:attrNameLst>
                                      </p:cBhvr>
                                      <p:to>
                                        <p:strVal val="visible"/>
                                      </p:to>
                                    </p:set>
                                    <p:anim calcmode="lin" valueType="num">
                                      <p:cBhvr>
                                        <p:cTn id="96" dur="500" fill="hold"/>
                                        <p:tgtEl>
                                          <p:spTgt spid="259089"/>
                                        </p:tgtEl>
                                        <p:attrNameLst>
                                          <p:attrName>ppt_w</p:attrName>
                                        </p:attrNameLst>
                                      </p:cBhvr>
                                      <p:tavLst>
                                        <p:tav tm="0">
                                          <p:val>
                                            <p:fltVal val="0"/>
                                          </p:val>
                                        </p:tav>
                                        <p:tav tm="100000">
                                          <p:val>
                                            <p:strVal val="#ppt_w"/>
                                          </p:val>
                                        </p:tav>
                                      </p:tavLst>
                                    </p:anim>
                                    <p:anim calcmode="lin" valueType="num">
                                      <p:cBhvr>
                                        <p:cTn id="97" dur="500" fill="hold"/>
                                        <p:tgtEl>
                                          <p:spTgt spid="259089"/>
                                        </p:tgtEl>
                                        <p:attrNameLst>
                                          <p:attrName>ppt_h</p:attrName>
                                        </p:attrNameLst>
                                      </p:cBhvr>
                                      <p:tavLst>
                                        <p:tav tm="0">
                                          <p:val>
                                            <p:fltVal val="0"/>
                                          </p:val>
                                        </p:tav>
                                        <p:tav tm="100000">
                                          <p:val>
                                            <p:strVal val="#ppt_h"/>
                                          </p:val>
                                        </p:tav>
                                      </p:tavLst>
                                    </p:anim>
                                    <p:animEffect transition="in" filter="fade">
                                      <p:cBhvr>
                                        <p:cTn id="98" dur="500"/>
                                        <p:tgtEl>
                                          <p:spTgt spid="259089"/>
                                        </p:tgtEl>
                                      </p:cBhvr>
                                    </p:animEffect>
                                  </p:childTnLst>
                                </p:cTn>
                              </p:par>
                            </p:childTnLst>
                          </p:cTn>
                        </p:par>
                        <p:par>
                          <p:cTn id="99" fill="hold">
                            <p:stCondLst>
                              <p:cond delay="500"/>
                            </p:stCondLst>
                            <p:childTnLst>
                              <p:par>
                                <p:cTn id="100" presetID="26" presetClass="emph" presetSubtype="0" fill="hold" grpId="1" nodeType="afterEffect">
                                  <p:stCondLst>
                                    <p:cond delay="0"/>
                                  </p:stCondLst>
                                  <p:childTnLst>
                                    <p:animEffect transition="out" filter="fade">
                                      <p:cBhvr>
                                        <p:cTn id="101" dur="500" tmFilter="0, 0; .2, .5; .8, .5; 1, 0"/>
                                        <p:tgtEl>
                                          <p:spTgt spid="259089"/>
                                        </p:tgtEl>
                                      </p:cBhvr>
                                    </p:animEffect>
                                    <p:animScale>
                                      <p:cBhvr>
                                        <p:cTn id="102" dur="250" autoRev="1" fill="hold"/>
                                        <p:tgtEl>
                                          <p:spTgt spid="259089"/>
                                        </p:tgtEl>
                                      </p:cBhvr>
                                      <p:by x="105000" y="105000"/>
                                    </p:animScale>
                                  </p:childTnLst>
                                </p:cTn>
                              </p:par>
                            </p:childTnLst>
                          </p:cTn>
                        </p:par>
                        <p:par>
                          <p:cTn id="103" fill="hold">
                            <p:stCondLst>
                              <p:cond delay="1000"/>
                            </p:stCondLst>
                            <p:childTnLst>
                              <p:par>
                                <p:cTn id="104" presetID="10" presetClass="exit" presetSubtype="0" fill="hold" grpId="2" nodeType="afterEffect">
                                  <p:stCondLst>
                                    <p:cond delay="0"/>
                                  </p:stCondLst>
                                  <p:childTnLst>
                                    <p:animEffect transition="out" filter="fade">
                                      <p:cBhvr>
                                        <p:cTn id="105" dur="1000"/>
                                        <p:tgtEl>
                                          <p:spTgt spid="259092"/>
                                        </p:tgtEl>
                                      </p:cBhvr>
                                    </p:animEffect>
                                    <p:set>
                                      <p:cBhvr>
                                        <p:cTn id="106" dur="1" fill="hold">
                                          <p:stCondLst>
                                            <p:cond delay="999"/>
                                          </p:stCondLst>
                                        </p:cTn>
                                        <p:tgtEl>
                                          <p:spTgt spid="259092"/>
                                        </p:tgtEl>
                                        <p:attrNameLst>
                                          <p:attrName>style.visibility</p:attrName>
                                        </p:attrNameLst>
                                      </p:cBhvr>
                                      <p:to>
                                        <p:strVal val="hidden"/>
                                      </p:to>
                                    </p:set>
                                  </p:childTnLst>
                                </p:cTn>
                              </p:par>
                              <p:par>
                                <p:cTn id="107" presetID="10" presetClass="exit" presetSubtype="0" fill="hold" grpId="2" nodeType="withEffect">
                                  <p:stCondLst>
                                    <p:cond delay="0"/>
                                  </p:stCondLst>
                                  <p:childTnLst>
                                    <p:animEffect transition="out" filter="fade">
                                      <p:cBhvr>
                                        <p:cTn id="108" dur="1000"/>
                                        <p:tgtEl>
                                          <p:spTgt spid="259102"/>
                                        </p:tgtEl>
                                      </p:cBhvr>
                                    </p:animEffect>
                                    <p:set>
                                      <p:cBhvr>
                                        <p:cTn id="109" dur="1" fill="hold">
                                          <p:stCondLst>
                                            <p:cond delay="999"/>
                                          </p:stCondLst>
                                        </p:cTn>
                                        <p:tgtEl>
                                          <p:spTgt spid="259102"/>
                                        </p:tgtEl>
                                        <p:attrNameLst>
                                          <p:attrName>style.visibility</p:attrName>
                                        </p:attrNameLst>
                                      </p:cBhvr>
                                      <p:to>
                                        <p:strVal val="hidden"/>
                                      </p:to>
                                    </p:set>
                                  </p:childTnLst>
                                </p:cTn>
                              </p:par>
                            </p:childTnLst>
                          </p:cTn>
                        </p:par>
                        <p:par>
                          <p:cTn id="110" fill="hold">
                            <p:stCondLst>
                              <p:cond delay="2000"/>
                            </p:stCondLst>
                            <p:childTnLst>
                              <p:par>
                                <p:cTn id="111" presetID="26" presetClass="emph" presetSubtype="0" fill="hold" grpId="2" nodeType="afterEffect">
                                  <p:stCondLst>
                                    <p:cond delay="0"/>
                                  </p:stCondLst>
                                  <p:childTnLst>
                                    <p:animEffect transition="out" filter="fade">
                                      <p:cBhvr>
                                        <p:cTn id="112" dur="500" tmFilter="0, 0; .2, .5; .8, .5; 1, 0"/>
                                        <p:tgtEl>
                                          <p:spTgt spid="259101"/>
                                        </p:tgtEl>
                                      </p:cBhvr>
                                    </p:animEffect>
                                    <p:animScale>
                                      <p:cBhvr>
                                        <p:cTn id="113" dur="250" autoRev="1" fill="hold"/>
                                        <p:tgtEl>
                                          <p:spTgt spid="259101"/>
                                        </p:tgtEl>
                                      </p:cBhvr>
                                      <p:by x="105000" y="105000"/>
                                    </p:animScale>
                                  </p:childTnLst>
                                </p:cTn>
                              </p:par>
                              <p:par>
                                <p:cTn id="114" presetID="26" presetClass="emph" presetSubtype="0" fill="hold" grpId="2" nodeType="withEffect">
                                  <p:stCondLst>
                                    <p:cond delay="0"/>
                                  </p:stCondLst>
                                  <p:childTnLst>
                                    <p:animEffect transition="out" filter="fade">
                                      <p:cBhvr>
                                        <p:cTn id="115" dur="500" tmFilter="0, 0; .2, .5; .8, .5; 1, 0"/>
                                        <p:tgtEl>
                                          <p:spTgt spid="259103"/>
                                        </p:tgtEl>
                                      </p:cBhvr>
                                    </p:animEffect>
                                    <p:animScale>
                                      <p:cBhvr>
                                        <p:cTn id="116" dur="250" autoRev="1" fill="hold"/>
                                        <p:tgtEl>
                                          <p:spTgt spid="259103"/>
                                        </p:tgtEl>
                                      </p:cBhvr>
                                      <p:by x="105000" y="105000"/>
                                    </p:animScale>
                                  </p:childTnLst>
                                </p:cTn>
                              </p:par>
                              <p:par>
                                <p:cTn id="117" presetID="26" presetClass="emph" presetSubtype="0" fill="hold" grpId="2" nodeType="withEffect">
                                  <p:stCondLst>
                                    <p:cond delay="0"/>
                                  </p:stCondLst>
                                  <p:childTnLst>
                                    <p:animEffect transition="out" filter="fade">
                                      <p:cBhvr>
                                        <p:cTn id="118" dur="500" tmFilter="0, 0; .2, .5; .8, .5; 1, 0"/>
                                        <p:tgtEl>
                                          <p:spTgt spid="259104"/>
                                        </p:tgtEl>
                                      </p:cBhvr>
                                    </p:animEffect>
                                    <p:animScale>
                                      <p:cBhvr>
                                        <p:cTn id="119" dur="250" autoRev="1" fill="hold"/>
                                        <p:tgtEl>
                                          <p:spTgt spid="259104"/>
                                        </p:tgtEl>
                                      </p:cBhvr>
                                      <p:by x="105000" y="105000"/>
                                    </p:animScale>
                                  </p:childTnLst>
                                </p:cTn>
                              </p:par>
                            </p:childTnLst>
                          </p:cTn>
                        </p:par>
                      </p:childTnLst>
                    </p:cTn>
                  </p:par>
                  <p:par>
                    <p:cTn id="120" fill="hold">
                      <p:stCondLst>
                        <p:cond delay="indefinite"/>
                      </p:stCondLst>
                      <p:childTnLst>
                        <p:par>
                          <p:cTn id="121" fill="hold">
                            <p:stCondLst>
                              <p:cond delay="0"/>
                            </p:stCondLst>
                            <p:childTnLst>
                              <p:par>
                                <p:cTn id="122" presetID="53" presetClass="entr" presetSubtype="0" fill="hold" grpId="0" nodeType="clickEffect">
                                  <p:stCondLst>
                                    <p:cond delay="0"/>
                                  </p:stCondLst>
                                  <p:childTnLst>
                                    <p:set>
                                      <p:cBhvr>
                                        <p:cTn id="123" dur="1" fill="hold">
                                          <p:stCondLst>
                                            <p:cond delay="0"/>
                                          </p:stCondLst>
                                        </p:cTn>
                                        <p:tgtEl>
                                          <p:spTgt spid="259090"/>
                                        </p:tgtEl>
                                        <p:attrNameLst>
                                          <p:attrName>style.visibility</p:attrName>
                                        </p:attrNameLst>
                                      </p:cBhvr>
                                      <p:to>
                                        <p:strVal val="visible"/>
                                      </p:to>
                                    </p:set>
                                    <p:anim calcmode="lin" valueType="num">
                                      <p:cBhvr>
                                        <p:cTn id="124" dur="500" fill="hold"/>
                                        <p:tgtEl>
                                          <p:spTgt spid="259090"/>
                                        </p:tgtEl>
                                        <p:attrNameLst>
                                          <p:attrName>ppt_w</p:attrName>
                                        </p:attrNameLst>
                                      </p:cBhvr>
                                      <p:tavLst>
                                        <p:tav tm="0">
                                          <p:val>
                                            <p:fltVal val="0"/>
                                          </p:val>
                                        </p:tav>
                                        <p:tav tm="100000">
                                          <p:val>
                                            <p:strVal val="#ppt_w"/>
                                          </p:val>
                                        </p:tav>
                                      </p:tavLst>
                                    </p:anim>
                                    <p:anim calcmode="lin" valueType="num">
                                      <p:cBhvr>
                                        <p:cTn id="125" dur="500" fill="hold"/>
                                        <p:tgtEl>
                                          <p:spTgt spid="259090"/>
                                        </p:tgtEl>
                                        <p:attrNameLst>
                                          <p:attrName>ppt_h</p:attrName>
                                        </p:attrNameLst>
                                      </p:cBhvr>
                                      <p:tavLst>
                                        <p:tav tm="0">
                                          <p:val>
                                            <p:fltVal val="0"/>
                                          </p:val>
                                        </p:tav>
                                        <p:tav tm="100000">
                                          <p:val>
                                            <p:strVal val="#ppt_h"/>
                                          </p:val>
                                        </p:tav>
                                      </p:tavLst>
                                    </p:anim>
                                    <p:animEffect transition="in" filter="fade">
                                      <p:cBhvr>
                                        <p:cTn id="126" dur="500"/>
                                        <p:tgtEl>
                                          <p:spTgt spid="259090"/>
                                        </p:tgtEl>
                                      </p:cBhvr>
                                    </p:animEffect>
                                  </p:childTnLst>
                                </p:cTn>
                              </p:par>
                            </p:childTnLst>
                          </p:cTn>
                        </p:par>
                        <p:par>
                          <p:cTn id="127" fill="hold">
                            <p:stCondLst>
                              <p:cond delay="500"/>
                            </p:stCondLst>
                            <p:childTnLst>
                              <p:par>
                                <p:cTn id="128" presetID="26" presetClass="emph" presetSubtype="0" fill="hold" grpId="1" nodeType="afterEffect">
                                  <p:stCondLst>
                                    <p:cond delay="0"/>
                                  </p:stCondLst>
                                  <p:childTnLst>
                                    <p:animEffect transition="out" filter="fade">
                                      <p:cBhvr>
                                        <p:cTn id="129" dur="500" tmFilter="0, 0; .2, .5; .8, .5; 1, 0"/>
                                        <p:tgtEl>
                                          <p:spTgt spid="259090"/>
                                        </p:tgtEl>
                                      </p:cBhvr>
                                    </p:animEffect>
                                    <p:animScale>
                                      <p:cBhvr>
                                        <p:cTn id="130" dur="250" autoRev="1" fill="hold"/>
                                        <p:tgtEl>
                                          <p:spTgt spid="259090"/>
                                        </p:tgtEl>
                                      </p:cBhvr>
                                      <p:by x="105000" y="105000"/>
                                    </p:animScale>
                                  </p:childTnLst>
                                </p:cTn>
                              </p:par>
                            </p:childTnLst>
                          </p:cTn>
                        </p:par>
                        <p:par>
                          <p:cTn id="131" fill="hold">
                            <p:stCondLst>
                              <p:cond delay="1000"/>
                            </p:stCondLst>
                            <p:childTnLst>
                              <p:par>
                                <p:cTn id="132" presetID="53" presetClass="entr" presetSubtype="0" fill="hold" grpId="3" nodeType="afterEffect">
                                  <p:stCondLst>
                                    <p:cond delay="0"/>
                                  </p:stCondLst>
                                  <p:childTnLst>
                                    <p:set>
                                      <p:cBhvr>
                                        <p:cTn id="133" dur="1" fill="hold">
                                          <p:stCondLst>
                                            <p:cond delay="0"/>
                                          </p:stCondLst>
                                        </p:cTn>
                                        <p:tgtEl>
                                          <p:spTgt spid="259092"/>
                                        </p:tgtEl>
                                        <p:attrNameLst>
                                          <p:attrName>style.visibility</p:attrName>
                                        </p:attrNameLst>
                                      </p:cBhvr>
                                      <p:to>
                                        <p:strVal val="visible"/>
                                      </p:to>
                                    </p:set>
                                    <p:anim calcmode="lin" valueType="num">
                                      <p:cBhvr>
                                        <p:cTn id="134" dur="500" fill="hold"/>
                                        <p:tgtEl>
                                          <p:spTgt spid="259092"/>
                                        </p:tgtEl>
                                        <p:attrNameLst>
                                          <p:attrName>ppt_w</p:attrName>
                                        </p:attrNameLst>
                                      </p:cBhvr>
                                      <p:tavLst>
                                        <p:tav tm="0">
                                          <p:val>
                                            <p:fltVal val="0"/>
                                          </p:val>
                                        </p:tav>
                                        <p:tav tm="100000">
                                          <p:val>
                                            <p:strVal val="#ppt_w"/>
                                          </p:val>
                                        </p:tav>
                                      </p:tavLst>
                                    </p:anim>
                                    <p:anim calcmode="lin" valueType="num">
                                      <p:cBhvr>
                                        <p:cTn id="135" dur="500" fill="hold"/>
                                        <p:tgtEl>
                                          <p:spTgt spid="259092"/>
                                        </p:tgtEl>
                                        <p:attrNameLst>
                                          <p:attrName>ppt_h</p:attrName>
                                        </p:attrNameLst>
                                      </p:cBhvr>
                                      <p:tavLst>
                                        <p:tav tm="0">
                                          <p:val>
                                            <p:fltVal val="0"/>
                                          </p:val>
                                        </p:tav>
                                        <p:tav tm="100000">
                                          <p:val>
                                            <p:strVal val="#ppt_h"/>
                                          </p:val>
                                        </p:tav>
                                      </p:tavLst>
                                    </p:anim>
                                    <p:animEffect transition="in" filter="fade">
                                      <p:cBhvr>
                                        <p:cTn id="136" dur="500"/>
                                        <p:tgtEl>
                                          <p:spTgt spid="259092"/>
                                        </p:tgtEl>
                                      </p:cBhvr>
                                    </p:animEffect>
                                  </p:childTnLst>
                                </p:cTn>
                              </p:par>
                              <p:par>
                                <p:cTn id="137" presetID="53" presetClass="entr" presetSubtype="0" fill="hold" grpId="3" nodeType="withEffect">
                                  <p:stCondLst>
                                    <p:cond delay="0"/>
                                  </p:stCondLst>
                                  <p:childTnLst>
                                    <p:set>
                                      <p:cBhvr>
                                        <p:cTn id="138" dur="1" fill="hold">
                                          <p:stCondLst>
                                            <p:cond delay="0"/>
                                          </p:stCondLst>
                                        </p:cTn>
                                        <p:tgtEl>
                                          <p:spTgt spid="259102"/>
                                        </p:tgtEl>
                                        <p:attrNameLst>
                                          <p:attrName>style.visibility</p:attrName>
                                        </p:attrNameLst>
                                      </p:cBhvr>
                                      <p:to>
                                        <p:strVal val="visible"/>
                                      </p:to>
                                    </p:set>
                                    <p:anim calcmode="lin" valueType="num">
                                      <p:cBhvr>
                                        <p:cTn id="139" dur="500" fill="hold"/>
                                        <p:tgtEl>
                                          <p:spTgt spid="259102"/>
                                        </p:tgtEl>
                                        <p:attrNameLst>
                                          <p:attrName>ppt_w</p:attrName>
                                        </p:attrNameLst>
                                      </p:cBhvr>
                                      <p:tavLst>
                                        <p:tav tm="0">
                                          <p:val>
                                            <p:fltVal val="0"/>
                                          </p:val>
                                        </p:tav>
                                        <p:tav tm="100000">
                                          <p:val>
                                            <p:strVal val="#ppt_w"/>
                                          </p:val>
                                        </p:tav>
                                      </p:tavLst>
                                    </p:anim>
                                    <p:anim calcmode="lin" valueType="num">
                                      <p:cBhvr>
                                        <p:cTn id="140" dur="500" fill="hold"/>
                                        <p:tgtEl>
                                          <p:spTgt spid="259102"/>
                                        </p:tgtEl>
                                        <p:attrNameLst>
                                          <p:attrName>ppt_h</p:attrName>
                                        </p:attrNameLst>
                                      </p:cBhvr>
                                      <p:tavLst>
                                        <p:tav tm="0">
                                          <p:val>
                                            <p:fltVal val="0"/>
                                          </p:val>
                                        </p:tav>
                                        <p:tav tm="100000">
                                          <p:val>
                                            <p:strVal val="#ppt_h"/>
                                          </p:val>
                                        </p:tav>
                                      </p:tavLst>
                                    </p:anim>
                                    <p:animEffect transition="in" filter="fade">
                                      <p:cBhvr>
                                        <p:cTn id="141" dur="500"/>
                                        <p:tgtEl>
                                          <p:spTgt spid="259102"/>
                                        </p:tgtEl>
                                      </p:cBhvr>
                                    </p:animEffect>
                                  </p:childTnLst>
                                </p:cTn>
                              </p:par>
                              <p:par>
                                <p:cTn id="142" presetID="53" presetClass="entr" presetSubtype="0" fill="hold" grpId="0" nodeType="withEffect">
                                  <p:stCondLst>
                                    <p:cond delay="0"/>
                                  </p:stCondLst>
                                  <p:childTnLst>
                                    <p:set>
                                      <p:cBhvr>
                                        <p:cTn id="143" dur="1" fill="hold">
                                          <p:stCondLst>
                                            <p:cond delay="0"/>
                                          </p:stCondLst>
                                        </p:cTn>
                                        <p:tgtEl>
                                          <p:spTgt spid="259105"/>
                                        </p:tgtEl>
                                        <p:attrNameLst>
                                          <p:attrName>style.visibility</p:attrName>
                                        </p:attrNameLst>
                                      </p:cBhvr>
                                      <p:to>
                                        <p:strVal val="visible"/>
                                      </p:to>
                                    </p:set>
                                    <p:anim calcmode="lin" valueType="num">
                                      <p:cBhvr>
                                        <p:cTn id="144" dur="500" fill="hold"/>
                                        <p:tgtEl>
                                          <p:spTgt spid="259105"/>
                                        </p:tgtEl>
                                        <p:attrNameLst>
                                          <p:attrName>ppt_w</p:attrName>
                                        </p:attrNameLst>
                                      </p:cBhvr>
                                      <p:tavLst>
                                        <p:tav tm="0">
                                          <p:val>
                                            <p:fltVal val="0"/>
                                          </p:val>
                                        </p:tav>
                                        <p:tav tm="100000">
                                          <p:val>
                                            <p:strVal val="#ppt_w"/>
                                          </p:val>
                                        </p:tav>
                                      </p:tavLst>
                                    </p:anim>
                                    <p:anim calcmode="lin" valueType="num">
                                      <p:cBhvr>
                                        <p:cTn id="145" dur="500" fill="hold"/>
                                        <p:tgtEl>
                                          <p:spTgt spid="259105"/>
                                        </p:tgtEl>
                                        <p:attrNameLst>
                                          <p:attrName>ppt_h</p:attrName>
                                        </p:attrNameLst>
                                      </p:cBhvr>
                                      <p:tavLst>
                                        <p:tav tm="0">
                                          <p:val>
                                            <p:fltVal val="0"/>
                                          </p:val>
                                        </p:tav>
                                        <p:tav tm="100000">
                                          <p:val>
                                            <p:strVal val="#ppt_h"/>
                                          </p:val>
                                        </p:tav>
                                      </p:tavLst>
                                    </p:anim>
                                    <p:animEffect transition="in" filter="fade">
                                      <p:cBhvr>
                                        <p:cTn id="146" dur="500"/>
                                        <p:tgtEl>
                                          <p:spTgt spid="259105"/>
                                        </p:tgtEl>
                                      </p:cBhvr>
                                    </p:animEffect>
                                  </p:childTnLst>
                                </p:cTn>
                              </p:par>
                            </p:childTnLst>
                          </p:cTn>
                        </p:par>
                        <p:par>
                          <p:cTn id="147" fill="hold">
                            <p:stCondLst>
                              <p:cond delay="1500"/>
                            </p:stCondLst>
                            <p:childTnLst>
                              <p:par>
                                <p:cTn id="148" presetID="26" presetClass="emph" presetSubtype="0" fill="hold" grpId="4" nodeType="afterEffect">
                                  <p:stCondLst>
                                    <p:cond delay="0"/>
                                  </p:stCondLst>
                                  <p:childTnLst>
                                    <p:animEffect transition="out" filter="fade">
                                      <p:cBhvr>
                                        <p:cTn id="149" dur="500" tmFilter="0, 0; .2, .5; .8, .5; 1, 0"/>
                                        <p:tgtEl>
                                          <p:spTgt spid="259092"/>
                                        </p:tgtEl>
                                      </p:cBhvr>
                                    </p:animEffect>
                                    <p:animScale>
                                      <p:cBhvr>
                                        <p:cTn id="150" dur="250" autoRev="1" fill="hold"/>
                                        <p:tgtEl>
                                          <p:spTgt spid="259092"/>
                                        </p:tgtEl>
                                      </p:cBhvr>
                                      <p:by x="105000" y="105000"/>
                                    </p:animScale>
                                  </p:childTnLst>
                                </p:cTn>
                              </p:par>
                              <p:par>
                                <p:cTn id="151" presetID="26" presetClass="emph" presetSubtype="0" fill="hold" grpId="4" nodeType="withEffect">
                                  <p:stCondLst>
                                    <p:cond delay="0"/>
                                  </p:stCondLst>
                                  <p:childTnLst>
                                    <p:animEffect transition="out" filter="fade">
                                      <p:cBhvr>
                                        <p:cTn id="152" dur="500" tmFilter="0, 0; .2, .5; .8, .5; 1, 0"/>
                                        <p:tgtEl>
                                          <p:spTgt spid="259102"/>
                                        </p:tgtEl>
                                      </p:cBhvr>
                                    </p:animEffect>
                                    <p:animScale>
                                      <p:cBhvr>
                                        <p:cTn id="153" dur="250" autoRev="1" fill="hold"/>
                                        <p:tgtEl>
                                          <p:spTgt spid="259102"/>
                                        </p:tgtEl>
                                      </p:cBhvr>
                                      <p:by x="105000" y="105000"/>
                                    </p:animScale>
                                  </p:childTnLst>
                                </p:cTn>
                              </p:par>
                              <p:par>
                                <p:cTn id="154" presetID="26" presetClass="emph" presetSubtype="0" fill="hold" grpId="1" nodeType="withEffect">
                                  <p:stCondLst>
                                    <p:cond delay="0"/>
                                  </p:stCondLst>
                                  <p:childTnLst>
                                    <p:animEffect transition="out" filter="fade">
                                      <p:cBhvr>
                                        <p:cTn id="155" dur="500" tmFilter="0, 0; .2, .5; .8, .5; 1, 0"/>
                                        <p:tgtEl>
                                          <p:spTgt spid="259105"/>
                                        </p:tgtEl>
                                      </p:cBhvr>
                                    </p:animEffect>
                                    <p:animScale>
                                      <p:cBhvr>
                                        <p:cTn id="156" dur="250" autoRev="1" fill="hold"/>
                                        <p:tgtEl>
                                          <p:spTgt spid="259105"/>
                                        </p:tgtEl>
                                      </p:cBhvr>
                                      <p:by x="105000" y="105000"/>
                                    </p:animScale>
                                  </p:childTnLst>
                                </p:cTn>
                              </p:par>
                              <p:par>
                                <p:cTn id="157" presetID="26" presetClass="emph" presetSubtype="0" fill="hold" grpId="3" nodeType="withEffect">
                                  <p:stCondLst>
                                    <p:cond delay="0"/>
                                  </p:stCondLst>
                                  <p:childTnLst>
                                    <p:animEffect transition="out" filter="fade">
                                      <p:cBhvr>
                                        <p:cTn id="158" dur="500" tmFilter="0, 0; .2, .5; .8, .5; 1, 0"/>
                                        <p:tgtEl>
                                          <p:spTgt spid="259103"/>
                                        </p:tgtEl>
                                      </p:cBhvr>
                                    </p:animEffect>
                                    <p:animScale>
                                      <p:cBhvr>
                                        <p:cTn id="159" dur="250" autoRev="1" fill="hold"/>
                                        <p:tgtEl>
                                          <p:spTgt spid="259103"/>
                                        </p:tgtEl>
                                      </p:cBhvr>
                                      <p:by x="105000" y="105000"/>
                                    </p:animScale>
                                  </p:childTnLst>
                                </p:cTn>
                              </p:par>
                              <p:par>
                                <p:cTn id="160" presetID="26" presetClass="emph" presetSubtype="0" fill="hold" grpId="3" nodeType="withEffect">
                                  <p:stCondLst>
                                    <p:cond delay="0"/>
                                  </p:stCondLst>
                                  <p:childTnLst>
                                    <p:animEffect transition="out" filter="fade">
                                      <p:cBhvr>
                                        <p:cTn id="161" dur="500" tmFilter="0, 0; .2, .5; .8, .5; 1, 0"/>
                                        <p:tgtEl>
                                          <p:spTgt spid="259104"/>
                                        </p:tgtEl>
                                      </p:cBhvr>
                                    </p:animEffect>
                                    <p:animScale>
                                      <p:cBhvr>
                                        <p:cTn id="162" dur="250" autoRev="1" fill="hold"/>
                                        <p:tgtEl>
                                          <p:spTgt spid="259104"/>
                                        </p:tgtEl>
                                      </p:cBhvr>
                                      <p:by x="105000" y="105000"/>
                                    </p:animScale>
                                  </p:childTnLst>
                                </p:cTn>
                              </p:par>
                              <p:par>
                                <p:cTn id="163" presetID="26" presetClass="emph" presetSubtype="0" fill="hold" grpId="3" nodeType="withEffect">
                                  <p:stCondLst>
                                    <p:cond delay="0"/>
                                  </p:stCondLst>
                                  <p:childTnLst>
                                    <p:animEffect transition="out" filter="fade">
                                      <p:cBhvr>
                                        <p:cTn id="164" dur="500" tmFilter="0, 0; .2, .5; .8, .5; 1, 0"/>
                                        <p:tgtEl>
                                          <p:spTgt spid="259101"/>
                                        </p:tgtEl>
                                      </p:cBhvr>
                                    </p:animEffect>
                                    <p:animScale>
                                      <p:cBhvr>
                                        <p:cTn id="165" dur="250" autoRev="1" fill="hold"/>
                                        <p:tgtEl>
                                          <p:spTgt spid="25910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Graphic spid="25" grpId="0">
        <p:bldAsOne/>
      </p:bldGraphic>
      <p:bldP spid="259089" grpId="0" animBg="1"/>
      <p:bldP spid="259089" grpId="1" animBg="1"/>
      <p:bldP spid="259090" grpId="0" animBg="1"/>
      <p:bldP spid="259090" grpId="1" animBg="1"/>
      <p:bldP spid="259092" grpId="0" animBg="1"/>
      <p:bldP spid="259092" grpId="1" animBg="1"/>
      <p:bldP spid="259092" grpId="2" animBg="1"/>
      <p:bldP spid="259092" grpId="3" animBg="1"/>
      <p:bldP spid="259092" grpId="4" animBg="1"/>
      <p:bldP spid="259100" grpId="0" animBg="1"/>
      <p:bldP spid="259100" grpId="1" animBg="1"/>
      <p:bldP spid="259101" grpId="0" animBg="1"/>
      <p:bldP spid="259101" grpId="1" animBg="1"/>
      <p:bldP spid="259101" grpId="2" animBg="1"/>
      <p:bldP spid="259101" grpId="3" animBg="1"/>
      <p:bldP spid="259102" grpId="0" animBg="1"/>
      <p:bldP spid="259102" grpId="1" animBg="1"/>
      <p:bldP spid="259102" grpId="2" animBg="1"/>
      <p:bldP spid="259102" grpId="3" animBg="1"/>
      <p:bldP spid="259102" grpId="4" animBg="1"/>
      <p:bldP spid="259103" grpId="0" animBg="1"/>
      <p:bldP spid="259103" grpId="1" animBg="1"/>
      <p:bldP spid="259103" grpId="2" animBg="1"/>
      <p:bldP spid="259103" grpId="3" animBg="1"/>
      <p:bldP spid="259104" grpId="0" animBg="1"/>
      <p:bldP spid="259104" grpId="1" animBg="1"/>
      <p:bldP spid="259104" grpId="2" animBg="1"/>
      <p:bldP spid="259104" grpId="3" animBg="1"/>
      <p:bldP spid="259105" grpId="0" animBg="1"/>
      <p:bldP spid="259105" grpId="1" animBg="1"/>
      <p:bldP spid="44" grpId="0"/>
      <p:bldP spid="45" grpId="0"/>
      <p:bldP spid="46" grpId="0"/>
      <p:bldP spid="47" grpId="0"/>
      <p:bldP spid="48" grpId="0"/>
      <p:bldP spid="49" grpId="0"/>
      <p:bldP spid="50" grpId="0"/>
      <p:bldP spid="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Text Box 2"/>
          <p:cNvSpPr txBox="1">
            <a:spLocks noChangeArrowheads="1"/>
          </p:cNvSpPr>
          <p:nvPr/>
        </p:nvSpPr>
        <p:spPr bwMode="auto">
          <a:xfrm>
            <a:off x="468313" y="1628775"/>
            <a:ext cx="8496300" cy="2092881"/>
          </a:xfrm>
          <a:prstGeom prst="rect">
            <a:avLst/>
          </a:prstGeom>
          <a:noFill/>
          <a:ln w="9525">
            <a:noFill/>
            <a:miter lim="800000"/>
            <a:headEnd/>
            <a:tailEnd/>
          </a:ln>
          <a:effectLst/>
        </p:spPr>
        <p:txBody>
          <a:bodyPr>
            <a:spAutoFit/>
          </a:bodyPr>
          <a:lstStyle/>
          <a:p>
            <a:pPr marL="266700" indent="-266700">
              <a:spcBef>
                <a:spcPct val="50000"/>
              </a:spcBef>
              <a:buClr>
                <a:schemeClr val="hlink"/>
              </a:buClr>
              <a:buFont typeface="Wingdings" pitchFamily="2" charset="2"/>
              <a:buChar char="§"/>
              <a:defRPr/>
            </a:pPr>
            <a:r>
              <a:rPr lang="it-IT" sz="2000" dirty="0" err="1" smtClean="0">
                <a:effectLst>
                  <a:outerShdw blurRad="38100" dist="38100" dir="2700000" algn="tl">
                    <a:srgbClr val="000000"/>
                  </a:outerShdw>
                </a:effectLst>
              </a:rPr>
              <a:t>Find</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all</a:t>
            </a:r>
            <a:r>
              <a:rPr lang="it-IT" sz="2000" dirty="0" smtClean="0">
                <a:effectLst>
                  <a:outerShdw blurRad="38100" dist="38100" dir="2700000" algn="tl">
                    <a:srgbClr val="000000"/>
                  </a:outerShdw>
                </a:effectLst>
              </a:rPr>
              <a:t> </a:t>
            </a:r>
            <a:r>
              <a:rPr lang="it-IT" sz="2000" dirty="0">
                <a:effectLst>
                  <a:outerShdw blurRad="38100" dist="38100" dir="2700000" algn="tl">
                    <a:srgbClr val="000000"/>
                  </a:outerShdw>
                </a:effectLst>
              </a:rPr>
              <a:t>the </a:t>
            </a:r>
            <a:r>
              <a:rPr lang="it-IT" sz="2000" dirty="0" err="1" smtClean="0">
                <a:effectLst>
                  <a:outerShdw blurRad="38100" dist="38100" dir="2700000" algn="tl">
                    <a:srgbClr val="000000"/>
                  </a:outerShdw>
                </a:effectLst>
              </a:rPr>
              <a:t>clinical</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guidelines</a:t>
            </a:r>
            <a:r>
              <a:rPr lang="it-IT" sz="2000" dirty="0" smtClean="0">
                <a:effectLst>
                  <a:outerShdw blurRad="38100" dist="38100" dir="2700000" algn="tl">
                    <a:srgbClr val="000000"/>
                  </a:outerShdw>
                </a:effectLst>
              </a:rPr>
              <a:t> </a:t>
            </a:r>
            <a:r>
              <a:rPr lang="it-IT" sz="2000" dirty="0">
                <a:effectLst>
                  <a:outerShdw blurRad="38100" dist="38100" dir="2700000" algn="tl">
                    <a:srgbClr val="000000"/>
                  </a:outerShdw>
                </a:effectLst>
              </a:rPr>
              <a:t>...</a:t>
            </a:r>
          </a:p>
          <a:p>
            <a:pPr lvl="1">
              <a:spcBef>
                <a:spcPct val="50000"/>
              </a:spcBef>
              <a:buClr>
                <a:schemeClr val="hlink"/>
              </a:buClr>
              <a:buFont typeface="Wingdings" pitchFamily="2" charset="2"/>
              <a:buChar char="§"/>
              <a:defRPr/>
            </a:pPr>
            <a:r>
              <a:rPr lang="it-IT" sz="2000" dirty="0">
                <a:effectLst>
                  <a:outerShdw blurRad="38100" dist="38100" dir="2700000" algn="tl">
                    <a:srgbClr val="000000"/>
                  </a:outerShdw>
                </a:effectLst>
              </a:rPr>
              <a:t>... </a:t>
            </a:r>
            <a:r>
              <a:rPr lang="it-IT" sz="2000" dirty="0" err="1" smtClean="0">
                <a:effectLst>
                  <a:outerShdw blurRad="38100" dist="38100" dir="2700000" algn="tl">
                    <a:srgbClr val="000000"/>
                  </a:outerShdw>
                </a:effectLst>
              </a:rPr>
              <a:t>with</a:t>
            </a:r>
            <a:r>
              <a:rPr lang="it-IT" sz="2000" dirty="0" smtClean="0">
                <a:effectLst>
                  <a:outerShdw blurRad="38100" dist="38100" dir="2700000" algn="tl">
                    <a:srgbClr val="000000"/>
                  </a:outerShdw>
                </a:effectLst>
              </a:rPr>
              <a:t> a </a:t>
            </a:r>
            <a:r>
              <a:rPr lang="it-IT" sz="2000" dirty="0" err="1" smtClean="0">
                <a:effectLst>
                  <a:outerShdw blurRad="38100" dist="38100" dir="2700000" algn="tl">
                    <a:srgbClr val="000000"/>
                  </a:outerShdw>
                </a:effectLst>
              </a:rPr>
              <a:t>section</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whose</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title</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contains</a:t>
            </a:r>
            <a:r>
              <a:rPr lang="it-IT" sz="2000" dirty="0" smtClean="0">
                <a:effectLst>
                  <a:outerShdw blurRad="38100" dist="38100" dir="2700000" algn="tl">
                    <a:srgbClr val="000000"/>
                  </a:outerShdw>
                </a:effectLst>
              </a:rPr>
              <a:t> the word </a:t>
            </a:r>
            <a:r>
              <a:rPr lang="it-IT" sz="2000" dirty="0" err="1" smtClean="0">
                <a:effectLst>
                  <a:outerShdw blurRad="38100" dist="38100" dir="2700000" algn="tl">
                    <a:srgbClr val="000000"/>
                  </a:outerShdw>
                </a:effectLst>
              </a:rPr>
              <a:t>anticoagulant</a:t>
            </a:r>
            <a:r>
              <a:rPr lang="it-IT" sz="2000" dirty="0" smtClean="0">
                <a:effectLst>
                  <a:outerShdw blurRad="38100" dist="38100" dir="2700000" algn="tl">
                    <a:srgbClr val="000000"/>
                  </a:outerShdw>
                </a:effectLst>
              </a:rPr>
              <a:t>, </a:t>
            </a:r>
            <a:r>
              <a:rPr lang="it-IT" sz="2000" dirty="0">
                <a:effectLst>
                  <a:outerShdw blurRad="38100" dist="38100" dir="2700000" algn="tl">
                    <a:srgbClr val="000000"/>
                  </a:outerShdw>
                </a:effectLst>
              </a:rPr>
              <a:t>...</a:t>
            </a:r>
          </a:p>
          <a:p>
            <a:pPr lvl="1">
              <a:spcBef>
                <a:spcPct val="50000"/>
              </a:spcBef>
              <a:buClr>
                <a:schemeClr val="hlink"/>
              </a:buClr>
              <a:buFont typeface="Wingdings" pitchFamily="2" charset="2"/>
              <a:buChar char="§"/>
              <a:defRPr/>
            </a:pPr>
            <a:r>
              <a:rPr lang="it-IT" sz="2000" dirty="0">
                <a:effectLst>
                  <a:outerShdw blurRad="38100" dist="38100" dir="2700000" algn="tl">
                    <a:srgbClr val="000000"/>
                  </a:outerShdw>
                </a:effectLst>
              </a:rPr>
              <a:t>... </a:t>
            </a:r>
            <a:r>
              <a:rPr lang="it-IT" sz="2000" dirty="0" err="1">
                <a:effectLst>
                  <a:outerShdw blurRad="38100" dist="38100" dir="2700000" algn="tl">
                    <a:srgbClr val="000000"/>
                  </a:outerShdw>
                </a:effectLst>
              </a:rPr>
              <a:t>which</a:t>
            </a:r>
            <a:r>
              <a:rPr lang="it-IT" sz="2000" dirty="0">
                <a:effectLst>
                  <a:outerShdw blurRad="38100" dist="38100" dir="2700000" algn="tl">
                    <a:srgbClr val="000000"/>
                  </a:outerShdw>
                </a:effectLst>
              </a:rPr>
              <a:t> </a:t>
            </a:r>
            <a:r>
              <a:rPr lang="it-IT" sz="2000" dirty="0" err="1">
                <a:effectLst>
                  <a:outerShdw blurRad="38100" dist="38100" dir="2700000" algn="tl">
                    <a:srgbClr val="000000"/>
                  </a:outerShdw>
                </a:effectLst>
              </a:rPr>
              <a:t>were</a:t>
            </a:r>
            <a:r>
              <a:rPr lang="it-IT" sz="2000" dirty="0">
                <a:effectLst>
                  <a:outerShdw blurRad="38100" dist="38100" dir="2700000" algn="tl">
                    <a:srgbClr val="000000"/>
                  </a:outerShdw>
                </a:effectLst>
              </a:rPr>
              <a:t> </a:t>
            </a:r>
            <a:r>
              <a:rPr lang="it-IT" sz="2000" dirty="0" err="1">
                <a:effectLst>
                  <a:outerShdw blurRad="38100" dist="38100" dir="2700000" algn="tl">
                    <a:srgbClr val="000000"/>
                  </a:outerShdw>
                </a:effectLst>
              </a:rPr>
              <a:t>valid</a:t>
            </a:r>
            <a:r>
              <a:rPr lang="it-IT" sz="2000" dirty="0">
                <a:effectLst>
                  <a:outerShdw blurRad="38100" dist="38100" dir="2700000" algn="tl">
                    <a:srgbClr val="000000"/>
                  </a:outerShdw>
                </a:effectLst>
              </a:rPr>
              <a:t> </a:t>
            </a:r>
            <a:r>
              <a:rPr lang="it-IT" sz="2000" dirty="0" err="1">
                <a:effectLst>
                  <a:outerShdw blurRad="38100" dist="38100" dir="2700000" algn="tl">
                    <a:srgbClr val="000000"/>
                  </a:outerShdw>
                </a:effectLst>
              </a:rPr>
              <a:t>between</a:t>
            </a:r>
            <a:r>
              <a:rPr lang="it-IT" sz="2000" dirty="0">
                <a:effectLst>
                  <a:outerShdw blurRad="38100" dist="38100" dir="2700000" algn="tl">
                    <a:srgbClr val="000000"/>
                  </a:outerShdw>
                </a:effectLst>
              </a:rPr>
              <a:t> </a:t>
            </a:r>
            <a:r>
              <a:rPr lang="it-IT" sz="2000" dirty="0" smtClean="0">
                <a:effectLst>
                  <a:outerShdw blurRad="38100" dist="38100" dir="2700000" algn="tl">
                    <a:srgbClr val="000000"/>
                  </a:outerShdw>
                </a:effectLst>
              </a:rPr>
              <a:t>2007 </a:t>
            </a:r>
            <a:r>
              <a:rPr lang="it-IT" sz="2000" dirty="0">
                <a:effectLst>
                  <a:outerShdw blurRad="38100" dist="38100" dir="2700000" algn="tl">
                    <a:srgbClr val="000000"/>
                  </a:outerShdw>
                </a:effectLst>
              </a:rPr>
              <a:t>and </a:t>
            </a:r>
            <a:r>
              <a:rPr lang="it-IT" sz="2000" dirty="0" smtClean="0">
                <a:effectLst>
                  <a:outerShdw blurRad="38100" dist="38100" dir="2700000" algn="tl">
                    <a:srgbClr val="000000"/>
                  </a:outerShdw>
                </a:effectLst>
              </a:rPr>
              <a:t>2008, </a:t>
            </a:r>
            <a:r>
              <a:rPr lang="it-IT" sz="2000" dirty="0">
                <a:effectLst>
                  <a:outerShdw blurRad="38100" dist="38100" dir="2700000" algn="tl">
                    <a:srgbClr val="000000"/>
                  </a:outerShdw>
                </a:effectLst>
              </a:rPr>
              <a:t>...</a:t>
            </a:r>
          </a:p>
          <a:p>
            <a:pPr lvl="1">
              <a:spcBef>
                <a:spcPct val="50000"/>
              </a:spcBef>
              <a:buClr>
                <a:schemeClr val="hlink"/>
              </a:buClr>
              <a:buFont typeface="Wingdings" pitchFamily="2" charset="2"/>
              <a:buChar char="§"/>
              <a:defRPr/>
            </a:pPr>
            <a:r>
              <a:rPr lang="it-IT" sz="2000" dirty="0">
                <a:effectLst>
                  <a:outerShdw blurRad="38100" dist="38100" dir="2700000" algn="tl">
                    <a:srgbClr val="000000"/>
                  </a:outerShdw>
                </a:effectLst>
              </a:rPr>
              <a:t>... and </a:t>
            </a:r>
            <a:r>
              <a:rPr lang="it-IT" sz="2000" dirty="0" err="1" smtClean="0">
                <a:effectLst>
                  <a:outerShdw blurRad="38100" dist="38100" dir="2700000" algn="tl">
                    <a:srgbClr val="000000"/>
                  </a:outerShdw>
                </a:effectLst>
              </a:rPr>
              <a:t>which</a:t>
            </a:r>
            <a:r>
              <a:rPr lang="it-IT" sz="2000" dirty="0" smtClean="0">
                <a:effectLst>
                  <a:outerShdw blurRad="38100" dist="38100" dir="2700000" algn="tl">
                    <a:srgbClr val="000000"/>
                  </a:outerShdw>
                </a:effectLst>
              </a:rPr>
              <a:t> are </a:t>
            </a:r>
            <a:r>
              <a:rPr lang="it-IT" sz="2000" dirty="0" err="1" smtClean="0">
                <a:effectLst>
                  <a:outerShdw blurRad="38100" dist="38100" dir="2700000" algn="tl">
                    <a:srgbClr val="000000"/>
                  </a:outerShdw>
                </a:effectLst>
              </a:rPr>
              <a:t>applicable</a:t>
            </a:r>
            <a:r>
              <a:rPr lang="it-IT" sz="2000" dirty="0" smtClean="0">
                <a:effectLst>
                  <a:outerShdw blurRad="38100" dist="38100" dir="2700000" algn="tl">
                    <a:srgbClr val="000000"/>
                  </a:outerShdw>
                </a:effectLst>
              </a:rPr>
              <a:t> </a:t>
            </a:r>
            <a:r>
              <a:rPr lang="it-IT" sz="2000" dirty="0" err="1">
                <a:effectLst>
                  <a:outerShdw blurRad="38100" dist="38100" dir="2700000" algn="tl">
                    <a:srgbClr val="000000"/>
                  </a:outerShdw>
                </a:effectLst>
              </a:rPr>
              <a:t>to</a:t>
            </a:r>
            <a:r>
              <a:rPr lang="it-IT" sz="2000" dirty="0">
                <a:effectLst>
                  <a:outerShdw blurRad="38100" dist="38100" dir="2700000" algn="tl">
                    <a:srgbClr val="000000"/>
                  </a:outerShdw>
                </a:effectLst>
              </a:rPr>
              <a:t> </a:t>
            </a:r>
            <a:r>
              <a:rPr lang="it-IT" sz="2000" dirty="0" smtClean="0">
                <a:effectLst>
                  <a:outerShdw blurRad="38100" dist="38100" dir="2700000" algn="tl">
                    <a:srgbClr val="000000"/>
                  </a:outerShdw>
                </a:effectLst>
              </a:rPr>
              <a:t>a </a:t>
            </a:r>
            <a:r>
              <a:rPr lang="it-IT" sz="2000" dirty="0" err="1" smtClean="0">
                <a:effectLst>
                  <a:outerShdw blurRad="38100" dist="38100" dir="2700000" algn="tl">
                    <a:srgbClr val="000000"/>
                  </a:outerShdw>
                </a:effectLst>
              </a:rPr>
              <a:t>patient</a:t>
            </a:r>
            <a:r>
              <a:rPr lang="it-IT" sz="2000" dirty="0" smtClean="0">
                <a:effectLst>
                  <a:outerShdw blurRad="38100" dist="38100" dir="2700000" algn="tl">
                    <a:srgbClr val="000000"/>
                  </a:outerShdw>
                </a:effectLst>
              </a:rPr>
              <a:t> </a:t>
            </a:r>
            <a:r>
              <a:rPr lang="it-IT" sz="2000" dirty="0" err="1">
                <a:effectLst>
                  <a:outerShdw blurRad="38100" dist="38100" dir="2700000" algn="tl">
                    <a:srgbClr val="000000"/>
                  </a:outerShdw>
                </a:effectLst>
              </a:rPr>
              <a:t>suffering</a:t>
            </a:r>
            <a:r>
              <a:rPr lang="it-IT" sz="2000" dirty="0">
                <a:effectLst>
                  <a:outerShdw blurRad="38100" dist="38100" dir="2700000" algn="tl">
                    <a:srgbClr val="000000"/>
                  </a:outerShdw>
                </a:effectLst>
              </a:rPr>
              <a:t> </a:t>
            </a:r>
            <a:r>
              <a:rPr lang="it-IT" sz="2000" dirty="0" err="1">
                <a:effectLst>
                  <a:outerShdw blurRad="38100" dist="38100" dir="2700000" algn="tl">
                    <a:srgbClr val="000000"/>
                  </a:outerShdw>
                </a:effectLst>
              </a:rPr>
              <a:t>from</a:t>
            </a:r>
            <a:r>
              <a:rPr lang="it-IT" sz="2000" dirty="0">
                <a:effectLst>
                  <a:outerShdw blurRad="38100" dist="38100" dir="2700000" algn="tl">
                    <a:srgbClr val="000000"/>
                  </a:outerShdw>
                </a:effectLst>
              </a:rPr>
              <a:t> </a:t>
            </a:r>
            <a:r>
              <a:rPr lang="it-IT" sz="2000" dirty="0" smtClean="0">
                <a:effectLst>
                  <a:outerShdw blurRad="38100" dist="38100" dir="2700000" algn="tl">
                    <a:srgbClr val="000000"/>
                  </a:outerShdw>
                </a:effectLst>
              </a:rPr>
              <a:t/>
            </a:r>
            <a:br>
              <a:rPr lang="it-IT" sz="2000" dirty="0" smtClean="0">
                <a:effectLst>
                  <a:outerShdw blurRad="38100" dist="38100" dir="2700000" algn="tl">
                    <a:srgbClr val="000000"/>
                  </a:outerShdw>
                </a:effectLst>
              </a:rPr>
            </a:b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unstable</a:t>
            </a:r>
            <a:r>
              <a:rPr lang="it-IT" sz="2000" dirty="0" smtClean="0">
                <a:effectLst>
                  <a:outerShdw blurRad="38100" dist="38100" dir="2700000" algn="tl">
                    <a:srgbClr val="000000"/>
                  </a:outerShdw>
                </a:effectLst>
              </a:rPr>
              <a:t> angina (</a:t>
            </a:r>
            <a:r>
              <a:rPr lang="it-IT" sz="2000" dirty="0" err="1" smtClean="0">
                <a:effectLst>
                  <a:outerShdw blurRad="38100" dist="38100" dir="2700000" algn="tl">
                    <a:srgbClr val="000000"/>
                  </a:outerShdw>
                </a:effectLst>
              </a:rPr>
              <a:t>disease</a:t>
            </a:r>
            <a:r>
              <a:rPr lang="it-IT" sz="2000" dirty="0" smtClean="0">
                <a:effectLst>
                  <a:outerShdw blurRad="38100" dist="38100" dir="2700000" algn="tl">
                    <a:srgbClr val="000000"/>
                  </a:outerShdw>
                </a:effectLst>
              </a:rPr>
              <a:t> </a:t>
            </a:r>
            <a:r>
              <a:rPr lang="it-IT" sz="2000" dirty="0" err="1" smtClean="0">
                <a:effectLst>
                  <a:outerShdw blurRad="38100" dist="38100" dir="2700000" algn="tl">
                    <a:srgbClr val="000000"/>
                  </a:outerShdw>
                </a:effectLst>
              </a:rPr>
              <a:t>class</a:t>
            </a:r>
            <a:r>
              <a:rPr lang="it-IT" sz="2000" dirty="0" smtClean="0">
                <a:effectLst>
                  <a:outerShdw blurRad="38100" dist="38100" dir="2700000" algn="tl">
                    <a:srgbClr val="000000"/>
                  </a:outerShdw>
                </a:effectLst>
              </a:rPr>
              <a:t> </a:t>
            </a:r>
            <a:r>
              <a:rPr lang="it-IT" sz="2000" dirty="0">
                <a:effectLst>
                  <a:outerShdw blurRad="38100" dist="38100" dir="2700000" algn="tl">
                    <a:srgbClr val="000000"/>
                  </a:outerShdw>
                </a:effectLst>
              </a:rPr>
              <a:t>5</a:t>
            </a:r>
            <a:r>
              <a:rPr lang="it-IT" sz="2000" dirty="0" smtClean="0">
                <a:effectLst>
                  <a:outerShdw blurRad="38100" dist="38100" dir="2700000" algn="tl">
                    <a:srgbClr val="000000"/>
                  </a:outerShdw>
                </a:effectLst>
              </a:rPr>
              <a:t>).</a:t>
            </a:r>
            <a:endParaRPr lang="it-IT" sz="2000" dirty="0">
              <a:effectLst>
                <a:outerShdw blurRad="38100" dist="38100" dir="2700000" algn="tl">
                  <a:srgbClr val="000000"/>
                </a:outerShdw>
              </a:effectLst>
            </a:endParaRPr>
          </a:p>
        </p:txBody>
      </p:sp>
      <p:sp>
        <p:nvSpPr>
          <p:cNvPr id="268291" name="Rectangle 3"/>
          <p:cNvSpPr>
            <a:spLocks noChangeArrowheads="1"/>
          </p:cNvSpPr>
          <p:nvPr/>
        </p:nvSpPr>
        <p:spPr bwMode="auto">
          <a:xfrm>
            <a:off x="381000" y="125413"/>
            <a:ext cx="8763000" cy="1143000"/>
          </a:xfrm>
          <a:prstGeom prst="rect">
            <a:avLst/>
          </a:prstGeom>
          <a:noFill/>
          <a:ln w="9525">
            <a:noFill/>
            <a:miter lim="800000"/>
            <a:headEnd/>
            <a:tailEnd/>
          </a:ln>
          <a:effectLst/>
        </p:spPr>
        <p:txBody>
          <a:bodyPr anchor="ctr"/>
          <a:lstStyle/>
          <a:p>
            <a:pPr algn="ctr">
              <a:defRPr/>
            </a:pPr>
            <a:r>
              <a:rPr lang="it-IT" sz="3200" dirty="0" err="1">
                <a:solidFill>
                  <a:schemeClr val="tx2"/>
                </a:solidFill>
                <a:effectLst>
                  <a:outerShdw blurRad="38100" dist="38100" dir="2700000" algn="tl">
                    <a:srgbClr val="000000"/>
                  </a:outerShdw>
                </a:effectLst>
              </a:rPr>
              <a:t>Example</a:t>
            </a:r>
            <a:r>
              <a:rPr lang="it-IT" sz="3200" dirty="0">
                <a:solidFill>
                  <a:schemeClr val="tx2"/>
                </a:solidFill>
                <a:effectLst>
                  <a:outerShdw blurRad="38100" dist="38100" dir="2700000" algn="tl">
                    <a:srgbClr val="000000"/>
                  </a:outerShdw>
                </a:effectLst>
              </a:rPr>
              <a:t> </a:t>
            </a:r>
            <a:r>
              <a:rPr lang="it-IT" sz="3200" dirty="0" err="1">
                <a:solidFill>
                  <a:schemeClr val="tx2"/>
                </a:solidFill>
                <a:effectLst>
                  <a:outerShdw blurRad="38100" dist="38100" dir="2700000" algn="tl">
                    <a:srgbClr val="000000"/>
                  </a:outerShdw>
                </a:effectLst>
              </a:rPr>
              <a:t>of</a:t>
            </a:r>
            <a:r>
              <a:rPr lang="it-IT" sz="3200" dirty="0">
                <a:solidFill>
                  <a:schemeClr val="tx2"/>
                </a:solidFill>
                <a:effectLst>
                  <a:outerShdw blurRad="38100" dist="38100" dir="2700000" algn="tl">
                    <a:srgbClr val="000000"/>
                  </a:outerShdw>
                </a:effectLst>
              </a:rPr>
              <a:t> </a:t>
            </a:r>
            <a:r>
              <a:rPr lang="en-US" sz="3200" dirty="0" smtClean="0">
                <a:solidFill>
                  <a:schemeClr val="tx2"/>
                </a:solidFill>
                <a:effectLst>
                  <a:outerShdw blurRad="38100" dist="38100" dir="2700000" algn="tl">
                    <a:srgbClr val="000000"/>
                  </a:outerShdw>
                </a:effectLst>
              </a:rPr>
              <a:t>complex query</a:t>
            </a:r>
            <a:endParaRPr lang="en-GB" sz="3200" dirty="0">
              <a:solidFill>
                <a:schemeClr val="tx2"/>
              </a:solidFill>
              <a:effectLst>
                <a:outerShdw blurRad="38100" dist="38100" dir="2700000" algn="tl">
                  <a:srgbClr val="000000"/>
                </a:outerShdw>
              </a:effectLst>
            </a:endParaRPr>
          </a:p>
        </p:txBody>
      </p:sp>
      <p:sp>
        <p:nvSpPr>
          <p:cNvPr id="268292" name="Text Box 4"/>
          <p:cNvSpPr txBox="1">
            <a:spLocks noChangeArrowheads="1"/>
          </p:cNvSpPr>
          <p:nvPr/>
        </p:nvSpPr>
        <p:spPr bwMode="auto">
          <a:xfrm>
            <a:off x="1643042" y="4214818"/>
            <a:ext cx="3240088" cy="1768475"/>
          </a:xfrm>
          <a:prstGeom prst="rect">
            <a:avLst/>
          </a:prstGeom>
          <a:noFill/>
          <a:ln w="9525">
            <a:noFill/>
            <a:miter lim="800000"/>
            <a:headEnd/>
            <a:tailEnd/>
          </a:ln>
          <a:effectLst/>
        </p:spPr>
        <p:txBody>
          <a:bodyPr>
            <a:spAutoFit/>
          </a:bodyPr>
          <a:lstStyle/>
          <a:p>
            <a:pPr marL="266700" indent="-266700">
              <a:spcBef>
                <a:spcPct val="50000"/>
              </a:spcBef>
              <a:defRPr/>
            </a:pPr>
            <a:r>
              <a:rPr lang="it-IT" sz="2000" b="1" i="1" dirty="0" err="1">
                <a:effectLst>
                  <a:outerShdw blurRad="38100" dist="38100" dir="2700000" algn="tl">
                    <a:srgbClr val="000000"/>
                  </a:outerShdw>
                </a:effectLst>
              </a:rPr>
              <a:t>Structural</a:t>
            </a:r>
            <a:r>
              <a:rPr lang="it-IT" sz="2000" b="1" i="1" dirty="0">
                <a:effectLst>
                  <a:outerShdw blurRad="38100" dist="38100" dir="2700000" algn="tl">
                    <a:srgbClr val="000000"/>
                  </a:outerShdw>
                </a:effectLst>
              </a:rPr>
              <a:t> </a:t>
            </a:r>
            <a:r>
              <a:rPr lang="it-IT" sz="2000" b="1" i="1" dirty="0" err="1">
                <a:effectLst>
                  <a:outerShdw blurRad="38100" dist="38100" dir="2700000" algn="tl">
                    <a:srgbClr val="000000"/>
                  </a:outerShdw>
                </a:effectLst>
              </a:rPr>
              <a:t>constraint</a:t>
            </a:r>
            <a:endParaRPr lang="it-IT" sz="2000" b="1" dirty="0">
              <a:effectLst>
                <a:outerShdw blurRad="38100" dist="38100" dir="2700000" algn="tl">
                  <a:srgbClr val="000000"/>
                </a:outerShdw>
              </a:effectLst>
            </a:endParaRPr>
          </a:p>
          <a:p>
            <a:pPr marL="266700" indent="-266700">
              <a:spcBef>
                <a:spcPct val="50000"/>
              </a:spcBef>
              <a:defRPr/>
            </a:pPr>
            <a:r>
              <a:rPr lang="it-IT" sz="2000" b="1" i="1" dirty="0" err="1">
                <a:solidFill>
                  <a:srgbClr val="00FF00"/>
                </a:solidFill>
                <a:effectLst>
                  <a:outerShdw blurRad="38100" dist="38100" dir="2700000" algn="tl">
                    <a:srgbClr val="000000"/>
                  </a:outerShdw>
                </a:effectLst>
              </a:rPr>
              <a:t>Textual</a:t>
            </a:r>
            <a:r>
              <a:rPr lang="it-IT" sz="2000" b="1" i="1" dirty="0">
                <a:solidFill>
                  <a:srgbClr val="00FF00"/>
                </a:solidFill>
                <a:effectLst>
                  <a:outerShdw blurRad="38100" dist="38100" dir="2700000" algn="tl">
                    <a:srgbClr val="000000"/>
                  </a:outerShdw>
                </a:effectLst>
              </a:rPr>
              <a:t> </a:t>
            </a:r>
            <a:r>
              <a:rPr lang="it-IT" sz="2000" b="1" i="1" dirty="0" err="1">
                <a:solidFill>
                  <a:srgbClr val="00FF00"/>
                </a:solidFill>
                <a:effectLst>
                  <a:outerShdw blurRad="38100" dist="38100" dir="2700000" algn="tl">
                    <a:srgbClr val="000000"/>
                  </a:outerShdw>
                </a:effectLst>
              </a:rPr>
              <a:t>constraint</a:t>
            </a:r>
            <a:endParaRPr lang="it-IT" sz="2000" b="1" dirty="0">
              <a:solidFill>
                <a:srgbClr val="00FF00"/>
              </a:solidFill>
              <a:effectLst>
                <a:outerShdw blurRad="38100" dist="38100" dir="2700000" algn="tl">
                  <a:srgbClr val="000000"/>
                </a:outerShdw>
              </a:effectLst>
            </a:endParaRPr>
          </a:p>
          <a:p>
            <a:pPr marL="266700" indent="-266700">
              <a:spcBef>
                <a:spcPct val="50000"/>
              </a:spcBef>
              <a:defRPr/>
            </a:pPr>
            <a:r>
              <a:rPr lang="it-IT" sz="2000" b="1" i="1" dirty="0" err="1">
                <a:solidFill>
                  <a:schemeClr val="hlink"/>
                </a:solidFill>
                <a:effectLst>
                  <a:outerShdw blurRad="38100" dist="38100" dir="2700000" algn="tl">
                    <a:srgbClr val="000000"/>
                  </a:outerShdw>
                </a:effectLst>
              </a:rPr>
              <a:t>Temporal</a:t>
            </a:r>
            <a:r>
              <a:rPr lang="it-IT" sz="2000" b="1" i="1" dirty="0">
                <a:solidFill>
                  <a:schemeClr val="hlink"/>
                </a:solidFill>
                <a:effectLst>
                  <a:outerShdw blurRad="38100" dist="38100" dir="2700000" algn="tl">
                    <a:srgbClr val="000000"/>
                  </a:outerShdw>
                </a:effectLst>
              </a:rPr>
              <a:t> </a:t>
            </a:r>
            <a:r>
              <a:rPr lang="it-IT" sz="2000" b="1" i="1" dirty="0" err="1">
                <a:solidFill>
                  <a:schemeClr val="hlink"/>
                </a:solidFill>
                <a:effectLst>
                  <a:outerShdw blurRad="38100" dist="38100" dir="2700000" algn="tl">
                    <a:srgbClr val="000000"/>
                  </a:outerShdw>
                </a:effectLst>
              </a:rPr>
              <a:t>constraint</a:t>
            </a:r>
            <a:endParaRPr lang="it-IT" sz="2000" b="1" i="1" dirty="0">
              <a:solidFill>
                <a:schemeClr val="hlink"/>
              </a:solidFill>
              <a:effectLst>
                <a:outerShdw blurRad="38100" dist="38100" dir="2700000" algn="tl">
                  <a:srgbClr val="000000"/>
                </a:outerShdw>
              </a:effectLst>
            </a:endParaRPr>
          </a:p>
          <a:p>
            <a:pPr marL="266700" indent="-266700">
              <a:spcBef>
                <a:spcPct val="50000"/>
              </a:spcBef>
              <a:defRPr/>
            </a:pPr>
            <a:r>
              <a:rPr lang="it-IT" sz="2000" b="1" i="1" dirty="0" err="1">
                <a:solidFill>
                  <a:srgbClr val="FFFF66"/>
                </a:solidFill>
                <a:effectLst>
                  <a:outerShdw blurRad="38100" dist="38100" dir="2700000" algn="tl">
                    <a:srgbClr val="000000"/>
                  </a:outerShdw>
                </a:effectLst>
              </a:rPr>
              <a:t>Applicability</a:t>
            </a:r>
            <a:r>
              <a:rPr lang="it-IT" sz="2000" b="1" i="1" dirty="0">
                <a:solidFill>
                  <a:srgbClr val="FFFF66"/>
                </a:solidFill>
                <a:effectLst>
                  <a:outerShdw blurRad="38100" dist="38100" dir="2700000" algn="tl">
                    <a:srgbClr val="000000"/>
                  </a:outerShdw>
                </a:effectLst>
              </a:rPr>
              <a:t> </a:t>
            </a:r>
            <a:r>
              <a:rPr lang="it-IT" sz="2000" b="1" i="1" dirty="0" err="1">
                <a:solidFill>
                  <a:srgbClr val="FFFF66"/>
                </a:solidFill>
                <a:effectLst>
                  <a:outerShdw blurRad="38100" dist="38100" dir="2700000" algn="tl">
                    <a:srgbClr val="000000"/>
                  </a:outerShdw>
                </a:effectLst>
              </a:rPr>
              <a:t>constraint</a:t>
            </a:r>
            <a:endParaRPr lang="it-IT" sz="2000" b="1" dirty="0">
              <a:solidFill>
                <a:srgbClr val="FFFF66"/>
              </a:solidFill>
              <a:effectLst>
                <a:outerShdw blurRad="38100" dist="38100" dir="2700000" algn="tl">
                  <a:srgbClr val="000000"/>
                </a:outerShdw>
              </a:effectLst>
            </a:endParaRPr>
          </a:p>
        </p:txBody>
      </p:sp>
      <p:sp>
        <p:nvSpPr>
          <p:cNvPr id="268293" name="Text Box 5"/>
          <p:cNvSpPr txBox="1">
            <a:spLocks noChangeArrowheads="1"/>
          </p:cNvSpPr>
          <p:nvPr/>
        </p:nvSpPr>
        <p:spPr bwMode="auto">
          <a:xfrm>
            <a:off x="5148263" y="4868863"/>
            <a:ext cx="3240087" cy="396875"/>
          </a:xfrm>
          <a:prstGeom prst="rect">
            <a:avLst/>
          </a:prstGeom>
          <a:noFill/>
          <a:ln w="9525">
            <a:noFill/>
            <a:miter lim="800000"/>
            <a:headEnd/>
            <a:tailEnd/>
          </a:ln>
          <a:effectLst/>
        </p:spPr>
        <p:txBody>
          <a:bodyPr>
            <a:spAutoFit/>
          </a:bodyPr>
          <a:lstStyle/>
          <a:p>
            <a:pPr marL="266700" indent="-266700">
              <a:defRPr/>
            </a:pPr>
            <a:r>
              <a:rPr lang="it-IT" sz="2000" b="1" i="1">
                <a:effectLst>
                  <a:outerShdw blurRad="38100" dist="38100" dir="2700000" algn="tl">
                    <a:srgbClr val="000000"/>
                  </a:outerShdw>
                </a:effectLst>
              </a:rPr>
              <a:t>4 orthogonal constraints</a:t>
            </a:r>
            <a:endParaRPr lang="it-IT" sz="2000" b="1">
              <a:effectLst>
                <a:outerShdw blurRad="38100" dist="38100" dir="2700000" algn="tl">
                  <a:srgbClr val="000000"/>
                </a:outerShdw>
              </a:effectLst>
            </a:endParaRPr>
          </a:p>
        </p:txBody>
      </p:sp>
      <p:sp>
        <p:nvSpPr>
          <p:cNvPr id="268294" name="Line 6"/>
          <p:cNvSpPr>
            <a:spLocks noChangeShapeType="1"/>
          </p:cNvSpPr>
          <p:nvPr/>
        </p:nvSpPr>
        <p:spPr bwMode="auto">
          <a:xfrm>
            <a:off x="6357950" y="2500306"/>
            <a:ext cx="1571636" cy="0"/>
          </a:xfrm>
          <a:prstGeom prst="line">
            <a:avLst/>
          </a:prstGeom>
          <a:noFill/>
          <a:ln w="38100">
            <a:solidFill>
              <a:srgbClr val="00FF00"/>
            </a:solidFill>
            <a:round/>
            <a:headEnd/>
            <a:tailEnd/>
          </a:ln>
          <a:effectLst/>
        </p:spPr>
        <p:txBody>
          <a:bodyPr/>
          <a:lstStyle/>
          <a:p>
            <a:pPr>
              <a:defRPr/>
            </a:pPr>
            <a:endParaRPr lang="it-IT"/>
          </a:p>
        </p:txBody>
      </p:sp>
      <p:sp>
        <p:nvSpPr>
          <p:cNvPr id="268295" name="Line 7"/>
          <p:cNvSpPr>
            <a:spLocks noChangeShapeType="1"/>
          </p:cNvSpPr>
          <p:nvPr/>
        </p:nvSpPr>
        <p:spPr bwMode="auto">
          <a:xfrm flipV="1">
            <a:off x="2786050" y="2928934"/>
            <a:ext cx="3371850" cy="0"/>
          </a:xfrm>
          <a:prstGeom prst="line">
            <a:avLst/>
          </a:prstGeom>
          <a:noFill/>
          <a:ln w="38100">
            <a:solidFill>
              <a:schemeClr val="hlink"/>
            </a:solidFill>
            <a:round/>
            <a:headEnd/>
            <a:tailEnd/>
          </a:ln>
          <a:effectLst/>
        </p:spPr>
        <p:txBody>
          <a:bodyPr/>
          <a:lstStyle/>
          <a:p>
            <a:pPr>
              <a:defRPr/>
            </a:pPr>
            <a:endParaRPr lang="it-IT"/>
          </a:p>
        </p:txBody>
      </p:sp>
      <p:sp>
        <p:nvSpPr>
          <p:cNvPr id="268296" name="Line 8"/>
          <p:cNvSpPr>
            <a:spLocks noChangeShapeType="1"/>
          </p:cNvSpPr>
          <p:nvPr/>
        </p:nvSpPr>
        <p:spPr bwMode="auto">
          <a:xfrm>
            <a:off x="2143108" y="2500306"/>
            <a:ext cx="2071702" cy="0"/>
          </a:xfrm>
          <a:prstGeom prst="line">
            <a:avLst/>
          </a:prstGeom>
          <a:noFill/>
          <a:ln w="38100">
            <a:solidFill>
              <a:schemeClr val="tx1"/>
            </a:solidFill>
            <a:round/>
            <a:headEnd/>
            <a:tailEnd/>
          </a:ln>
          <a:effectLst/>
        </p:spPr>
        <p:txBody>
          <a:bodyPr/>
          <a:lstStyle/>
          <a:p>
            <a:pPr>
              <a:defRPr/>
            </a:pPr>
            <a:endParaRPr lang="it-IT"/>
          </a:p>
        </p:txBody>
      </p:sp>
      <p:sp>
        <p:nvSpPr>
          <p:cNvPr id="268297" name="Line 9"/>
          <p:cNvSpPr>
            <a:spLocks noChangeShapeType="1"/>
          </p:cNvSpPr>
          <p:nvPr/>
        </p:nvSpPr>
        <p:spPr bwMode="auto">
          <a:xfrm>
            <a:off x="1428728" y="3714752"/>
            <a:ext cx="3857652" cy="0"/>
          </a:xfrm>
          <a:prstGeom prst="line">
            <a:avLst/>
          </a:prstGeom>
          <a:noFill/>
          <a:ln w="38100">
            <a:solidFill>
              <a:srgbClr val="FFFF66"/>
            </a:solidFill>
            <a:round/>
            <a:headEnd/>
            <a:tailEnd/>
          </a:ln>
          <a:effectLst/>
        </p:spPr>
        <p:txBody>
          <a:bodyPr/>
          <a:lstStyle/>
          <a:p>
            <a:pPr>
              <a:defRPr/>
            </a:pPr>
            <a:endParaRPr lang="it-IT"/>
          </a:p>
        </p:txBody>
      </p:sp>
      <p:sp>
        <p:nvSpPr>
          <p:cNvPr id="11" name="Segnaposto piè di pagina 10"/>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68290">
                                            <p:txEl>
                                              <p:pRg st="0" end="0"/>
                                            </p:txEl>
                                          </p:spTgt>
                                        </p:tgtEl>
                                        <p:attrNameLst>
                                          <p:attrName>style.visibility</p:attrName>
                                        </p:attrNameLst>
                                      </p:cBhvr>
                                      <p:to>
                                        <p:strVal val="visible"/>
                                      </p:to>
                                    </p:set>
                                    <p:animEffect transition="in" filter="dissolve">
                                      <p:cBhvr>
                                        <p:cTn id="7" dur="500"/>
                                        <p:tgtEl>
                                          <p:spTgt spid="2682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68290">
                                            <p:txEl>
                                              <p:pRg st="1" end="1"/>
                                            </p:txEl>
                                          </p:spTgt>
                                        </p:tgtEl>
                                        <p:attrNameLst>
                                          <p:attrName>style.visibility</p:attrName>
                                        </p:attrNameLst>
                                      </p:cBhvr>
                                      <p:to>
                                        <p:strVal val="visible"/>
                                      </p:to>
                                    </p:set>
                                    <p:animEffect transition="in" filter="dissolve">
                                      <p:cBhvr>
                                        <p:cTn id="12" dur="500"/>
                                        <p:tgtEl>
                                          <p:spTgt spid="2682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68290">
                                            <p:txEl>
                                              <p:pRg st="2" end="2"/>
                                            </p:txEl>
                                          </p:spTgt>
                                        </p:tgtEl>
                                        <p:attrNameLst>
                                          <p:attrName>style.visibility</p:attrName>
                                        </p:attrNameLst>
                                      </p:cBhvr>
                                      <p:to>
                                        <p:strVal val="visible"/>
                                      </p:to>
                                    </p:set>
                                    <p:animEffect transition="in" filter="dissolve">
                                      <p:cBhvr>
                                        <p:cTn id="17" dur="500"/>
                                        <p:tgtEl>
                                          <p:spTgt spid="26829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68290">
                                            <p:txEl>
                                              <p:pRg st="3" end="3"/>
                                            </p:txEl>
                                          </p:spTgt>
                                        </p:tgtEl>
                                        <p:attrNameLst>
                                          <p:attrName>style.visibility</p:attrName>
                                        </p:attrNameLst>
                                      </p:cBhvr>
                                      <p:to>
                                        <p:strVal val="visible"/>
                                      </p:to>
                                    </p:set>
                                    <p:animEffect transition="in" filter="dissolve">
                                      <p:cBhvr>
                                        <p:cTn id="22" dur="500"/>
                                        <p:tgtEl>
                                          <p:spTgt spid="26829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268296"/>
                                        </p:tgtEl>
                                        <p:attrNameLst>
                                          <p:attrName>style.visibility</p:attrName>
                                        </p:attrNameLst>
                                      </p:cBhvr>
                                      <p:to>
                                        <p:strVal val="visible"/>
                                      </p:to>
                                    </p:set>
                                    <p:animEffect transition="in" filter="strips(downRight)">
                                      <p:cBhvr>
                                        <p:cTn id="27" dur="500"/>
                                        <p:tgtEl>
                                          <p:spTgt spid="268296"/>
                                        </p:tgtEl>
                                      </p:cBhvr>
                                    </p:animEffect>
                                  </p:childTnLst>
                                </p:cTn>
                              </p:par>
                            </p:childTnLst>
                          </p:cTn>
                        </p:par>
                        <p:par>
                          <p:cTn id="28" fill="hold">
                            <p:stCondLst>
                              <p:cond delay="500"/>
                            </p:stCondLst>
                            <p:childTnLst>
                              <p:par>
                                <p:cTn id="29" presetID="9" presetClass="entr" presetSubtype="0" fill="hold" nodeType="afterEffect">
                                  <p:stCondLst>
                                    <p:cond delay="0"/>
                                  </p:stCondLst>
                                  <p:childTnLst>
                                    <p:set>
                                      <p:cBhvr>
                                        <p:cTn id="30" dur="1" fill="hold">
                                          <p:stCondLst>
                                            <p:cond delay="0"/>
                                          </p:stCondLst>
                                        </p:cTn>
                                        <p:tgtEl>
                                          <p:spTgt spid="268292">
                                            <p:txEl>
                                              <p:pRg st="0" end="0"/>
                                            </p:txEl>
                                          </p:spTgt>
                                        </p:tgtEl>
                                        <p:attrNameLst>
                                          <p:attrName>style.visibility</p:attrName>
                                        </p:attrNameLst>
                                      </p:cBhvr>
                                      <p:to>
                                        <p:strVal val="visible"/>
                                      </p:to>
                                    </p:set>
                                    <p:animEffect transition="in" filter="dissolve">
                                      <p:cBhvr>
                                        <p:cTn id="31" dur="500"/>
                                        <p:tgtEl>
                                          <p:spTgt spid="268292">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6" fill="hold" nodeType="clickEffect">
                                  <p:stCondLst>
                                    <p:cond delay="0"/>
                                  </p:stCondLst>
                                  <p:childTnLst>
                                    <p:set>
                                      <p:cBhvr>
                                        <p:cTn id="35" dur="1" fill="hold">
                                          <p:stCondLst>
                                            <p:cond delay="0"/>
                                          </p:stCondLst>
                                        </p:cTn>
                                        <p:tgtEl>
                                          <p:spTgt spid="268294"/>
                                        </p:tgtEl>
                                        <p:attrNameLst>
                                          <p:attrName>style.visibility</p:attrName>
                                        </p:attrNameLst>
                                      </p:cBhvr>
                                      <p:to>
                                        <p:strVal val="visible"/>
                                      </p:to>
                                    </p:set>
                                    <p:animEffect transition="in" filter="strips(downRight)">
                                      <p:cBhvr>
                                        <p:cTn id="36" dur="500"/>
                                        <p:tgtEl>
                                          <p:spTgt spid="268294"/>
                                        </p:tgtEl>
                                      </p:cBhvr>
                                    </p:animEffect>
                                  </p:childTnLst>
                                </p:cTn>
                              </p:par>
                            </p:childTnLst>
                          </p:cTn>
                        </p:par>
                        <p:par>
                          <p:cTn id="37" fill="hold">
                            <p:stCondLst>
                              <p:cond delay="500"/>
                            </p:stCondLst>
                            <p:childTnLst>
                              <p:par>
                                <p:cTn id="38" presetID="9" presetClass="entr" presetSubtype="0" fill="hold" nodeType="afterEffect">
                                  <p:stCondLst>
                                    <p:cond delay="0"/>
                                  </p:stCondLst>
                                  <p:childTnLst>
                                    <p:set>
                                      <p:cBhvr>
                                        <p:cTn id="39" dur="1" fill="hold">
                                          <p:stCondLst>
                                            <p:cond delay="0"/>
                                          </p:stCondLst>
                                        </p:cTn>
                                        <p:tgtEl>
                                          <p:spTgt spid="268292">
                                            <p:txEl>
                                              <p:pRg st="1" end="1"/>
                                            </p:txEl>
                                          </p:spTgt>
                                        </p:tgtEl>
                                        <p:attrNameLst>
                                          <p:attrName>style.visibility</p:attrName>
                                        </p:attrNameLst>
                                      </p:cBhvr>
                                      <p:to>
                                        <p:strVal val="visible"/>
                                      </p:to>
                                    </p:set>
                                    <p:animEffect transition="in" filter="dissolve">
                                      <p:cBhvr>
                                        <p:cTn id="40" dur="500"/>
                                        <p:tgtEl>
                                          <p:spTgt spid="268292">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6" fill="hold" nodeType="clickEffect">
                                  <p:stCondLst>
                                    <p:cond delay="0"/>
                                  </p:stCondLst>
                                  <p:childTnLst>
                                    <p:set>
                                      <p:cBhvr>
                                        <p:cTn id="44" dur="1" fill="hold">
                                          <p:stCondLst>
                                            <p:cond delay="0"/>
                                          </p:stCondLst>
                                        </p:cTn>
                                        <p:tgtEl>
                                          <p:spTgt spid="268295"/>
                                        </p:tgtEl>
                                        <p:attrNameLst>
                                          <p:attrName>style.visibility</p:attrName>
                                        </p:attrNameLst>
                                      </p:cBhvr>
                                      <p:to>
                                        <p:strVal val="visible"/>
                                      </p:to>
                                    </p:set>
                                    <p:animEffect transition="in" filter="strips(downRight)">
                                      <p:cBhvr>
                                        <p:cTn id="45" dur="500"/>
                                        <p:tgtEl>
                                          <p:spTgt spid="268295"/>
                                        </p:tgtEl>
                                      </p:cBhvr>
                                    </p:animEffect>
                                  </p:childTnLst>
                                </p:cTn>
                              </p:par>
                            </p:childTnLst>
                          </p:cTn>
                        </p:par>
                        <p:par>
                          <p:cTn id="46" fill="hold">
                            <p:stCondLst>
                              <p:cond delay="500"/>
                            </p:stCondLst>
                            <p:childTnLst>
                              <p:par>
                                <p:cTn id="47" presetID="9" presetClass="entr" presetSubtype="0" fill="hold" nodeType="afterEffect">
                                  <p:stCondLst>
                                    <p:cond delay="0"/>
                                  </p:stCondLst>
                                  <p:childTnLst>
                                    <p:set>
                                      <p:cBhvr>
                                        <p:cTn id="48" dur="1" fill="hold">
                                          <p:stCondLst>
                                            <p:cond delay="0"/>
                                          </p:stCondLst>
                                        </p:cTn>
                                        <p:tgtEl>
                                          <p:spTgt spid="268292">
                                            <p:txEl>
                                              <p:pRg st="2" end="2"/>
                                            </p:txEl>
                                          </p:spTgt>
                                        </p:tgtEl>
                                        <p:attrNameLst>
                                          <p:attrName>style.visibility</p:attrName>
                                        </p:attrNameLst>
                                      </p:cBhvr>
                                      <p:to>
                                        <p:strVal val="visible"/>
                                      </p:to>
                                    </p:set>
                                    <p:animEffect transition="in" filter="dissolve">
                                      <p:cBhvr>
                                        <p:cTn id="49" dur="500"/>
                                        <p:tgtEl>
                                          <p:spTgt spid="268292">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6" fill="hold" nodeType="clickEffect">
                                  <p:stCondLst>
                                    <p:cond delay="0"/>
                                  </p:stCondLst>
                                  <p:childTnLst>
                                    <p:set>
                                      <p:cBhvr>
                                        <p:cTn id="53" dur="1" fill="hold">
                                          <p:stCondLst>
                                            <p:cond delay="0"/>
                                          </p:stCondLst>
                                        </p:cTn>
                                        <p:tgtEl>
                                          <p:spTgt spid="268297"/>
                                        </p:tgtEl>
                                        <p:attrNameLst>
                                          <p:attrName>style.visibility</p:attrName>
                                        </p:attrNameLst>
                                      </p:cBhvr>
                                      <p:to>
                                        <p:strVal val="visible"/>
                                      </p:to>
                                    </p:set>
                                    <p:animEffect transition="in" filter="strips(downRight)">
                                      <p:cBhvr>
                                        <p:cTn id="54" dur="500"/>
                                        <p:tgtEl>
                                          <p:spTgt spid="268297"/>
                                        </p:tgtEl>
                                      </p:cBhvr>
                                    </p:animEffect>
                                  </p:childTnLst>
                                </p:cTn>
                              </p:par>
                            </p:childTnLst>
                          </p:cTn>
                        </p:par>
                        <p:par>
                          <p:cTn id="55" fill="hold">
                            <p:stCondLst>
                              <p:cond delay="500"/>
                            </p:stCondLst>
                            <p:childTnLst>
                              <p:par>
                                <p:cTn id="56" presetID="9" presetClass="entr" presetSubtype="0" fill="hold" nodeType="afterEffect">
                                  <p:stCondLst>
                                    <p:cond delay="0"/>
                                  </p:stCondLst>
                                  <p:childTnLst>
                                    <p:set>
                                      <p:cBhvr>
                                        <p:cTn id="57" dur="1" fill="hold">
                                          <p:stCondLst>
                                            <p:cond delay="0"/>
                                          </p:stCondLst>
                                        </p:cTn>
                                        <p:tgtEl>
                                          <p:spTgt spid="268292">
                                            <p:txEl>
                                              <p:pRg st="3" end="3"/>
                                            </p:txEl>
                                          </p:spTgt>
                                        </p:tgtEl>
                                        <p:attrNameLst>
                                          <p:attrName>style.visibility</p:attrName>
                                        </p:attrNameLst>
                                      </p:cBhvr>
                                      <p:to>
                                        <p:strVal val="visible"/>
                                      </p:to>
                                    </p:set>
                                    <p:animEffect transition="in" filter="dissolve">
                                      <p:cBhvr>
                                        <p:cTn id="58" dur="500"/>
                                        <p:tgtEl>
                                          <p:spTgt spid="268292">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268293"/>
                                        </p:tgtEl>
                                        <p:attrNameLst>
                                          <p:attrName>style.visibility</p:attrName>
                                        </p:attrNameLst>
                                      </p:cBhvr>
                                      <p:to>
                                        <p:strVal val="visible"/>
                                      </p:to>
                                    </p:set>
                                    <p:animEffect transition="in" filter="dissolve">
                                      <p:cBhvr>
                                        <p:cTn id="63" dur="500"/>
                                        <p:tgtEl>
                                          <p:spTgt spid="268293"/>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xit" presetSubtype="0" fill="hold" nodeType="clickEffect">
                                  <p:stCondLst>
                                    <p:cond delay="0"/>
                                  </p:stCondLst>
                                  <p:childTnLst>
                                    <p:animEffect transition="out" filter="dissolve">
                                      <p:cBhvr>
                                        <p:cTn id="67" dur="500"/>
                                        <p:tgtEl>
                                          <p:spTgt spid="268294"/>
                                        </p:tgtEl>
                                      </p:cBhvr>
                                    </p:animEffect>
                                    <p:set>
                                      <p:cBhvr>
                                        <p:cTn id="68" dur="1" fill="hold">
                                          <p:stCondLst>
                                            <p:cond delay="499"/>
                                          </p:stCondLst>
                                        </p:cTn>
                                        <p:tgtEl>
                                          <p:spTgt spid="268294"/>
                                        </p:tgtEl>
                                        <p:attrNameLst>
                                          <p:attrName>style.visibility</p:attrName>
                                        </p:attrNameLst>
                                      </p:cBhvr>
                                      <p:to>
                                        <p:strVal val="hidden"/>
                                      </p:to>
                                    </p:set>
                                  </p:childTnLst>
                                </p:cTn>
                              </p:par>
                              <p:par>
                                <p:cTn id="69" presetID="9" presetClass="exit" presetSubtype="0" fill="hold" nodeType="withEffect">
                                  <p:stCondLst>
                                    <p:cond delay="0"/>
                                  </p:stCondLst>
                                  <p:childTnLst>
                                    <p:animEffect transition="out" filter="dissolve">
                                      <p:cBhvr>
                                        <p:cTn id="70" dur="500"/>
                                        <p:tgtEl>
                                          <p:spTgt spid="268295"/>
                                        </p:tgtEl>
                                      </p:cBhvr>
                                    </p:animEffect>
                                    <p:set>
                                      <p:cBhvr>
                                        <p:cTn id="71" dur="1" fill="hold">
                                          <p:stCondLst>
                                            <p:cond delay="499"/>
                                          </p:stCondLst>
                                        </p:cTn>
                                        <p:tgtEl>
                                          <p:spTgt spid="268295"/>
                                        </p:tgtEl>
                                        <p:attrNameLst>
                                          <p:attrName>style.visibility</p:attrName>
                                        </p:attrNameLst>
                                      </p:cBhvr>
                                      <p:to>
                                        <p:strVal val="hidden"/>
                                      </p:to>
                                    </p:set>
                                  </p:childTnLst>
                                </p:cTn>
                              </p:par>
                              <p:par>
                                <p:cTn id="72" presetID="9" presetClass="exit" presetSubtype="0" fill="hold" nodeType="withEffect">
                                  <p:stCondLst>
                                    <p:cond delay="0"/>
                                  </p:stCondLst>
                                  <p:childTnLst>
                                    <p:animEffect transition="out" filter="dissolve">
                                      <p:cBhvr>
                                        <p:cTn id="73" dur="500"/>
                                        <p:tgtEl>
                                          <p:spTgt spid="268296"/>
                                        </p:tgtEl>
                                      </p:cBhvr>
                                    </p:animEffect>
                                    <p:set>
                                      <p:cBhvr>
                                        <p:cTn id="74" dur="1" fill="hold">
                                          <p:stCondLst>
                                            <p:cond delay="499"/>
                                          </p:stCondLst>
                                        </p:cTn>
                                        <p:tgtEl>
                                          <p:spTgt spid="268296"/>
                                        </p:tgtEl>
                                        <p:attrNameLst>
                                          <p:attrName>style.visibility</p:attrName>
                                        </p:attrNameLst>
                                      </p:cBhvr>
                                      <p:to>
                                        <p:strVal val="hidden"/>
                                      </p:to>
                                    </p:set>
                                  </p:childTnLst>
                                </p:cTn>
                              </p:par>
                              <p:par>
                                <p:cTn id="75" presetID="9" presetClass="exit" presetSubtype="0" fill="hold" nodeType="withEffect">
                                  <p:stCondLst>
                                    <p:cond delay="0"/>
                                  </p:stCondLst>
                                  <p:childTnLst>
                                    <p:animEffect transition="out" filter="dissolve">
                                      <p:cBhvr>
                                        <p:cTn id="76" dur="500"/>
                                        <p:tgtEl>
                                          <p:spTgt spid="268297"/>
                                        </p:tgtEl>
                                      </p:cBhvr>
                                    </p:animEffect>
                                    <p:set>
                                      <p:cBhvr>
                                        <p:cTn id="77" dur="1" fill="hold">
                                          <p:stCondLst>
                                            <p:cond delay="499"/>
                                          </p:stCondLst>
                                        </p:cTn>
                                        <p:tgtEl>
                                          <p:spTgt spid="268297"/>
                                        </p:tgtEl>
                                        <p:attrNameLst>
                                          <p:attrName>style.visibility</p:attrName>
                                        </p:attrNameLst>
                                      </p:cBhvr>
                                      <p:to>
                                        <p:strVal val="hidden"/>
                                      </p:to>
                                    </p:set>
                                  </p:childTnLst>
                                </p:cTn>
                              </p:par>
                              <p:par>
                                <p:cTn id="78" presetID="9" presetClass="exit" presetSubtype="0" fill="hold" grpId="0" nodeType="withEffect">
                                  <p:stCondLst>
                                    <p:cond delay="0"/>
                                  </p:stCondLst>
                                  <p:childTnLst>
                                    <p:animEffect transition="out" filter="dissolve">
                                      <p:cBhvr>
                                        <p:cTn id="79" dur="500"/>
                                        <p:tgtEl>
                                          <p:spTgt spid="268290">
                                            <p:txEl>
                                              <p:pRg st="0" end="0"/>
                                            </p:txEl>
                                          </p:spTgt>
                                        </p:tgtEl>
                                      </p:cBhvr>
                                    </p:animEffect>
                                    <p:set>
                                      <p:cBhvr>
                                        <p:cTn id="80" dur="1" fill="hold">
                                          <p:stCondLst>
                                            <p:cond delay="499"/>
                                          </p:stCondLst>
                                        </p:cTn>
                                        <p:tgtEl>
                                          <p:spTgt spid="268290">
                                            <p:txEl>
                                              <p:pRg st="0" end="0"/>
                                            </p:txEl>
                                          </p:spTgt>
                                        </p:tgtEl>
                                        <p:attrNameLst>
                                          <p:attrName>style.visibility</p:attrName>
                                        </p:attrNameLst>
                                      </p:cBhvr>
                                      <p:to>
                                        <p:strVal val="hidden"/>
                                      </p:to>
                                    </p:set>
                                  </p:childTnLst>
                                </p:cTn>
                              </p:par>
                              <p:par>
                                <p:cTn id="81" presetID="9" presetClass="exit" presetSubtype="0" fill="hold" grpId="0" nodeType="withEffect">
                                  <p:stCondLst>
                                    <p:cond delay="0"/>
                                  </p:stCondLst>
                                  <p:childTnLst>
                                    <p:animEffect transition="out" filter="dissolve">
                                      <p:cBhvr>
                                        <p:cTn id="82" dur="500"/>
                                        <p:tgtEl>
                                          <p:spTgt spid="268290">
                                            <p:txEl>
                                              <p:pRg st="1" end="1"/>
                                            </p:txEl>
                                          </p:spTgt>
                                        </p:tgtEl>
                                      </p:cBhvr>
                                    </p:animEffect>
                                    <p:set>
                                      <p:cBhvr>
                                        <p:cTn id="83" dur="1" fill="hold">
                                          <p:stCondLst>
                                            <p:cond delay="499"/>
                                          </p:stCondLst>
                                        </p:cTn>
                                        <p:tgtEl>
                                          <p:spTgt spid="268290">
                                            <p:txEl>
                                              <p:pRg st="1" end="1"/>
                                            </p:txEl>
                                          </p:spTgt>
                                        </p:tgtEl>
                                        <p:attrNameLst>
                                          <p:attrName>style.visibility</p:attrName>
                                        </p:attrNameLst>
                                      </p:cBhvr>
                                      <p:to>
                                        <p:strVal val="hidden"/>
                                      </p:to>
                                    </p:set>
                                  </p:childTnLst>
                                </p:cTn>
                              </p:par>
                              <p:par>
                                <p:cTn id="84" presetID="9" presetClass="exit" presetSubtype="0" fill="hold" grpId="0" nodeType="withEffect">
                                  <p:stCondLst>
                                    <p:cond delay="0"/>
                                  </p:stCondLst>
                                  <p:childTnLst>
                                    <p:animEffect transition="out" filter="dissolve">
                                      <p:cBhvr>
                                        <p:cTn id="85" dur="500"/>
                                        <p:tgtEl>
                                          <p:spTgt spid="268290">
                                            <p:txEl>
                                              <p:pRg st="2" end="2"/>
                                            </p:txEl>
                                          </p:spTgt>
                                        </p:tgtEl>
                                      </p:cBhvr>
                                    </p:animEffect>
                                    <p:set>
                                      <p:cBhvr>
                                        <p:cTn id="86" dur="1" fill="hold">
                                          <p:stCondLst>
                                            <p:cond delay="499"/>
                                          </p:stCondLst>
                                        </p:cTn>
                                        <p:tgtEl>
                                          <p:spTgt spid="268290">
                                            <p:txEl>
                                              <p:pRg st="2" end="2"/>
                                            </p:txEl>
                                          </p:spTgt>
                                        </p:tgtEl>
                                        <p:attrNameLst>
                                          <p:attrName>style.visibility</p:attrName>
                                        </p:attrNameLst>
                                      </p:cBhvr>
                                      <p:to>
                                        <p:strVal val="hidden"/>
                                      </p:to>
                                    </p:set>
                                  </p:childTnLst>
                                </p:cTn>
                              </p:par>
                              <p:par>
                                <p:cTn id="87" presetID="9" presetClass="exit" presetSubtype="0" fill="hold" grpId="0" nodeType="withEffect">
                                  <p:stCondLst>
                                    <p:cond delay="0"/>
                                  </p:stCondLst>
                                  <p:childTnLst>
                                    <p:animEffect transition="out" filter="dissolve">
                                      <p:cBhvr>
                                        <p:cTn id="88" dur="500"/>
                                        <p:tgtEl>
                                          <p:spTgt spid="268290">
                                            <p:txEl>
                                              <p:pRg st="3" end="3"/>
                                            </p:txEl>
                                          </p:spTgt>
                                        </p:tgtEl>
                                      </p:cBhvr>
                                    </p:animEffect>
                                    <p:set>
                                      <p:cBhvr>
                                        <p:cTn id="89" dur="1" fill="hold">
                                          <p:stCondLst>
                                            <p:cond delay="499"/>
                                          </p:stCondLst>
                                        </p:cTn>
                                        <p:tgtEl>
                                          <p:spTgt spid="268290">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0" grpId="0" build="allAtOnce"/>
      <p:bldP spid="26829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ext Box 2"/>
          <p:cNvSpPr txBox="1">
            <a:spLocks noChangeArrowheads="1"/>
          </p:cNvSpPr>
          <p:nvPr/>
        </p:nvSpPr>
        <p:spPr bwMode="auto">
          <a:xfrm>
            <a:off x="468313" y="1412875"/>
            <a:ext cx="8496300" cy="2032000"/>
          </a:xfrm>
          <a:prstGeom prst="rect">
            <a:avLst/>
          </a:prstGeom>
          <a:noFill/>
          <a:ln w="9525">
            <a:noFill/>
            <a:miter lim="800000"/>
            <a:headEnd/>
            <a:tailEnd/>
          </a:ln>
          <a:effectLst/>
        </p:spPr>
        <p:txBody>
          <a:bodyPr>
            <a:spAutoFit/>
          </a:bodyPr>
          <a:lstStyle/>
          <a:p>
            <a:pPr marL="266700" indent="-266700">
              <a:spcBef>
                <a:spcPct val="50000"/>
              </a:spcBef>
              <a:defRPr/>
            </a:pPr>
            <a:r>
              <a:rPr lang="it-IT" b="1" dirty="0">
                <a:effectLst>
                  <a:outerShdw blurRad="38100" dist="38100" dir="2700000" algn="tl">
                    <a:srgbClr val="000000"/>
                  </a:outerShdw>
                </a:effectLst>
              </a:rPr>
              <a:t>FOR </a:t>
            </a:r>
            <a:r>
              <a:rPr lang="it-IT" b="1" dirty="0" err="1" smtClean="0">
                <a:effectLst>
                  <a:outerShdw blurRad="38100" dist="38100" dir="2700000" algn="tl">
                    <a:srgbClr val="000000"/>
                  </a:outerShdw>
                </a:effectLst>
              </a:rPr>
              <a:t>$a</a:t>
            </a:r>
            <a:r>
              <a:rPr lang="it-IT" b="1" dirty="0" smtClean="0">
                <a:effectLst>
                  <a:outerShdw blurRad="38100" dist="38100" dir="2700000" algn="tl">
                    <a:srgbClr val="000000"/>
                  </a:outerShdw>
                </a:effectLst>
              </a:rPr>
              <a:t> </a:t>
            </a:r>
            <a:r>
              <a:rPr lang="it-IT" b="1" dirty="0">
                <a:effectLst>
                  <a:outerShdw blurRad="38100" dist="38100" dir="2700000" algn="tl">
                    <a:srgbClr val="000000"/>
                  </a:outerShdw>
                </a:effectLst>
              </a:rPr>
              <a:t>IN </a:t>
            </a:r>
            <a:r>
              <a:rPr lang="it-IT" b="1" dirty="0" err="1" smtClean="0">
                <a:effectLst>
                  <a:outerShdw blurRad="38100" dist="38100" dir="2700000" algn="tl">
                    <a:srgbClr val="000000"/>
                  </a:outerShdw>
                </a:effectLst>
              </a:rPr>
              <a:t>guidelines</a:t>
            </a:r>
            <a:endParaRPr lang="it-IT" b="1" dirty="0">
              <a:effectLst>
                <a:outerShdw blurRad="38100" dist="38100" dir="2700000" algn="tl">
                  <a:srgbClr val="000000"/>
                </a:outerShdw>
              </a:effectLst>
            </a:endParaRPr>
          </a:p>
          <a:p>
            <a:pPr marL="266700" indent="-266700">
              <a:spcBef>
                <a:spcPct val="50000"/>
              </a:spcBef>
              <a:defRPr/>
            </a:pPr>
            <a:r>
              <a:rPr lang="it-IT" b="1" dirty="0">
                <a:effectLst>
                  <a:outerShdw blurRad="38100" dist="38100" dir="2700000" algn="tl">
                    <a:srgbClr val="000000"/>
                  </a:outerShdw>
                </a:effectLst>
              </a:rPr>
              <a:t>WHERE </a:t>
            </a:r>
            <a:r>
              <a:rPr lang="it-IT" b="1" dirty="0" err="1">
                <a:effectLst>
                  <a:outerShdw blurRad="38100" dist="38100" dir="2700000" algn="tl">
                    <a:srgbClr val="000000"/>
                  </a:outerShdw>
                </a:effectLst>
              </a:rPr>
              <a:t>textConstr</a:t>
            </a:r>
            <a:r>
              <a:rPr lang="it-IT" b="1" dirty="0">
                <a:effectLst>
                  <a:outerShdw blurRad="38100" dist="38100" dir="2700000" algn="tl">
                    <a:srgbClr val="000000"/>
                  </a:outerShdw>
                </a:effectLst>
              </a:rPr>
              <a:t> </a:t>
            </a:r>
            <a:r>
              <a:rPr lang="it-IT" b="1" dirty="0" smtClean="0">
                <a:effectLst>
                  <a:outerShdw blurRad="38100" dist="38100" dir="2700000" algn="tl">
                    <a:srgbClr val="000000"/>
                  </a:outerShdw>
                </a:effectLst>
              </a:rPr>
              <a:t>(</a:t>
            </a:r>
            <a:r>
              <a:rPr lang="it-IT" b="1" dirty="0" err="1" smtClean="0">
                <a:effectLst>
                  <a:outerShdw blurRad="38100" dist="38100" dir="2700000" algn="tl">
                    <a:srgbClr val="000000"/>
                  </a:outerShdw>
                </a:effectLst>
              </a:rPr>
              <a:t>$a</a:t>
            </a:r>
            <a:r>
              <a:rPr lang="it-IT" b="1" dirty="0" smtClean="0">
                <a:effectLst>
                  <a:outerShdw blurRad="38100" dist="38100" dir="2700000" algn="tl">
                    <a:srgbClr val="000000"/>
                  </a:outerShdw>
                </a:effectLst>
              </a:rPr>
              <a:t>//</a:t>
            </a:r>
            <a:r>
              <a:rPr lang="it-IT" b="1" dirty="0" err="1" smtClean="0">
                <a:effectLst>
                  <a:outerShdw blurRad="38100" dist="38100" dir="2700000" algn="tl">
                    <a:srgbClr val="000000"/>
                  </a:outerShdw>
                </a:effectLst>
              </a:rPr>
              <a:t>section</a:t>
            </a:r>
            <a:r>
              <a:rPr lang="it-IT" b="1" dirty="0" smtClean="0">
                <a:effectLst>
                  <a:outerShdw blurRad="38100" dist="38100" dir="2700000" algn="tl">
                    <a:srgbClr val="000000"/>
                  </a:outerShdw>
                </a:effectLst>
              </a:rPr>
              <a:t>/</a:t>
            </a:r>
            <a:r>
              <a:rPr lang="it-IT" b="1" dirty="0" err="1" smtClean="0">
                <a:effectLst>
                  <a:outerShdw blurRad="38100" dist="38100" dir="2700000" algn="tl">
                    <a:srgbClr val="000000"/>
                  </a:outerShdw>
                </a:effectLst>
              </a:rPr>
              <a:t>title</a:t>
            </a:r>
            <a:r>
              <a:rPr lang="it-IT" b="1" dirty="0" smtClean="0">
                <a:effectLst>
                  <a:outerShdw blurRad="38100" dist="38100" dir="2700000" algn="tl">
                    <a:srgbClr val="000000"/>
                  </a:outerShdw>
                </a:effectLst>
              </a:rPr>
              <a:t>/text</a:t>
            </a:r>
            <a:r>
              <a:rPr lang="it-IT" b="1" dirty="0">
                <a:effectLst>
                  <a:outerShdw blurRad="38100" dist="38100" dir="2700000" algn="tl">
                    <a:srgbClr val="000000"/>
                  </a:outerShdw>
                </a:effectLst>
              </a:rPr>
              <a:t>(), </a:t>
            </a:r>
            <a:r>
              <a:rPr lang="it-IT" b="1" dirty="0" smtClean="0">
                <a:effectLst>
                  <a:outerShdw blurRad="38100" dist="38100" dir="2700000" algn="tl">
                    <a:srgbClr val="000000"/>
                  </a:outerShdw>
                </a:effectLst>
              </a:rPr>
              <a:t>’</a:t>
            </a:r>
            <a:r>
              <a:rPr lang="it-IT" b="1" dirty="0" err="1" smtClean="0">
                <a:effectLst>
                  <a:outerShdw blurRad="38100" dist="38100" dir="2700000" algn="tl">
                    <a:srgbClr val="000000"/>
                  </a:outerShdw>
                </a:effectLst>
              </a:rPr>
              <a:t>anticoagulant</a:t>
            </a:r>
            <a:r>
              <a:rPr lang="it-IT" b="1" dirty="0" smtClean="0">
                <a:effectLst>
                  <a:outerShdw blurRad="38100" dist="38100" dir="2700000" algn="tl">
                    <a:srgbClr val="000000"/>
                  </a:outerShdw>
                </a:effectLst>
              </a:rPr>
              <a:t>’)</a:t>
            </a:r>
            <a:endParaRPr lang="it-IT" b="1" dirty="0">
              <a:effectLst>
                <a:outerShdw blurRad="38100" dist="38100" dir="2700000" algn="tl">
                  <a:srgbClr val="000000"/>
                </a:outerShdw>
              </a:effectLst>
            </a:endParaRPr>
          </a:p>
          <a:p>
            <a:pPr marL="266700" indent="-266700">
              <a:spcBef>
                <a:spcPct val="50000"/>
              </a:spcBef>
              <a:defRPr/>
            </a:pPr>
            <a:r>
              <a:rPr lang="it-IT" b="1" dirty="0">
                <a:effectLst>
                  <a:outerShdw blurRad="38100" dist="38100" dir="2700000" algn="tl">
                    <a:srgbClr val="000000"/>
                  </a:outerShdw>
                </a:effectLst>
              </a:rPr>
              <a:t>AND </a:t>
            </a:r>
            <a:r>
              <a:rPr lang="it-IT" b="1" dirty="0" err="1">
                <a:effectLst>
                  <a:outerShdw blurRad="38100" dist="38100" dir="2700000" algn="tl">
                    <a:srgbClr val="000000"/>
                  </a:outerShdw>
                </a:effectLst>
              </a:rPr>
              <a:t>tempConstr</a:t>
            </a:r>
            <a:r>
              <a:rPr lang="it-IT" b="1" dirty="0">
                <a:effectLst>
                  <a:outerShdw blurRad="38100" dist="38100" dir="2700000" algn="tl">
                    <a:srgbClr val="000000"/>
                  </a:outerShdw>
                </a:effectLst>
              </a:rPr>
              <a:t> (’</a:t>
            </a:r>
            <a:r>
              <a:rPr lang="it-IT" b="1" dirty="0" err="1">
                <a:effectLst>
                  <a:outerShdw blurRad="38100" dist="38100" dir="2700000" algn="tl">
                    <a:srgbClr val="000000"/>
                  </a:outerShdw>
                </a:effectLst>
              </a:rPr>
              <a:t>vTime</a:t>
            </a:r>
            <a:r>
              <a:rPr lang="it-IT" b="1" dirty="0">
                <a:effectLst>
                  <a:outerShdw blurRad="38100" dist="38100" dir="2700000" algn="tl">
                    <a:srgbClr val="000000"/>
                  </a:outerShdw>
                </a:effectLst>
              </a:rPr>
              <a:t> OVERLAPS PERIOD(</a:t>
            </a:r>
            <a:r>
              <a:rPr lang="it-IT" b="1" dirty="0" smtClean="0">
                <a:effectLst>
                  <a:outerShdw blurRad="38100" dist="38100" dir="2700000" algn="tl">
                    <a:srgbClr val="000000"/>
                  </a:outerShdw>
                </a:effectLst>
              </a:rPr>
              <a:t>’2007-01-01</a:t>
            </a:r>
            <a:r>
              <a:rPr lang="it-IT" b="1" dirty="0">
                <a:effectLst>
                  <a:outerShdw blurRad="38100" dist="38100" dir="2700000" algn="tl">
                    <a:srgbClr val="000000"/>
                  </a:outerShdw>
                </a:effectLst>
              </a:rPr>
              <a:t>’,</a:t>
            </a:r>
            <a:r>
              <a:rPr lang="it-IT" b="1" dirty="0" smtClean="0">
                <a:effectLst>
                  <a:outerShdw blurRad="38100" dist="38100" dir="2700000" algn="tl">
                    <a:srgbClr val="000000"/>
                  </a:outerShdw>
                </a:effectLst>
              </a:rPr>
              <a:t>’2008-12-31</a:t>
            </a:r>
            <a:r>
              <a:rPr lang="it-IT" b="1" dirty="0">
                <a:effectLst>
                  <a:outerShdw blurRad="38100" dist="38100" dir="2700000" algn="tl">
                    <a:srgbClr val="000000"/>
                  </a:outerShdw>
                </a:effectLst>
              </a:rPr>
              <a:t>’)’)</a:t>
            </a:r>
          </a:p>
          <a:p>
            <a:pPr marL="266700" indent="-266700">
              <a:spcBef>
                <a:spcPct val="50000"/>
              </a:spcBef>
              <a:defRPr/>
            </a:pPr>
            <a:r>
              <a:rPr lang="it-IT" b="1" dirty="0">
                <a:effectLst>
                  <a:outerShdw blurRad="38100" dist="38100" dir="2700000" algn="tl">
                    <a:srgbClr val="000000"/>
                  </a:outerShdw>
                </a:effectLst>
              </a:rPr>
              <a:t>AND </a:t>
            </a:r>
            <a:r>
              <a:rPr lang="it-IT" b="1" dirty="0" err="1">
                <a:effectLst>
                  <a:outerShdw blurRad="38100" dist="38100" dir="2700000" algn="tl">
                    <a:srgbClr val="000000"/>
                  </a:outerShdw>
                </a:effectLst>
              </a:rPr>
              <a:t>applConstr</a:t>
            </a:r>
            <a:r>
              <a:rPr lang="it-IT" b="1" dirty="0">
                <a:effectLst>
                  <a:outerShdw blurRad="38100" dist="38100" dir="2700000" algn="tl">
                    <a:srgbClr val="000000"/>
                  </a:outerShdw>
                </a:effectLst>
              </a:rPr>
              <a:t> (</a:t>
            </a:r>
            <a:r>
              <a:rPr lang="it-IT" b="1" dirty="0" smtClean="0">
                <a:effectLst>
                  <a:outerShdw blurRad="38100" dist="38100" dir="2700000" algn="tl">
                    <a:srgbClr val="000000"/>
                  </a:outerShdw>
                </a:effectLst>
              </a:rPr>
              <a:t>’C5’)</a:t>
            </a:r>
            <a:endParaRPr lang="it-IT" b="1" dirty="0">
              <a:effectLst>
                <a:outerShdw blurRad="38100" dist="38100" dir="2700000" algn="tl">
                  <a:srgbClr val="000000"/>
                </a:outerShdw>
              </a:effectLst>
            </a:endParaRPr>
          </a:p>
          <a:p>
            <a:pPr marL="266700" indent="-266700">
              <a:spcBef>
                <a:spcPct val="50000"/>
              </a:spcBef>
              <a:defRPr/>
            </a:pPr>
            <a:r>
              <a:rPr lang="it-IT" b="1" dirty="0">
                <a:effectLst>
                  <a:outerShdw blurRad="38100" dist="38100" dir="2700000" algn="tl">
                    <a:srgbClr val="000000"/>
                  </a:outerShdw>
                </a:effectLst>
              </a:rPr>
              <a:t>RETURN </a:t>
            </a:r>
            <a:r>
              <a:rPr lang="it-IT" b="1" dirty="0" err="1" smtClean="0">
                <a:effectLst>
                  <a:outerShdw blurRad="38100" dist="38100" dir="2700000" algn="tl">
                    <a:srgbClr val="000000"/>
                  </a:outerShdw>
                </a:effectLst>
              </a:rPr>
              <a:t>$a</a:t>
            </a:r>
            <a:endParaRPr lang="it-IT" b="1" dirty="0">
              <a:effectLst>
                <a:outerShdw blurRad="38100" dist="38100" dir="2700000" algn="tl">
                  <a:srgbClr val="000000"/>
                </a:outerShdw>
              </a:effectLst>
            </a:endParaRPr>
          </a:p>
        </p:txBody>
      </p:sp>
      <p:sp>
        <p:nvSpPr>
          <p:cNvPr id="269315" name="Rectangle 3"/>
          <p:cNvSpPr>
            <a:spLocks noChangeArrowheads="1"/>
          </p:cNvSpPr>
          <p:nvPr/>
        </p:nvSpPr>
        <p:spPr bwMode="auto">
          <a:xfrm>
            <a:off x="381000" y="125413"/>
            <a:ext cx="8763000" cy="1143000"/>
          </a:xfrm>
          <a:prstGeom prst="rect">
            <a:avLst/>
          </a:prstGeom>
          <a:noFill/>
          <a:ln w="9525">
            <a:noFill/>
            <a:miter lim="800000"/>
            <a:headEnd/>
            <a:tailEnd/>
          </a:ln>
          <a:effectLst/>
        </p:spPr>
        <p:txBody>
          <a:bodyPr anchor="ctr"/>
          <a:lstStyle/>
          <a:p>
            <a:pPr algn="ctr">
              <a:defRPr/>
            </a:pPr>
            <a:r>
              <a:rPr lang="it-IT" sz="3200" dirty="0" err="1">
                <a:solidFill>
                  <a:schemeClr val="tx2"/>
                </a:solidFill>
                <a:effectLst>
                  <a:outerShdw blurRad="38100" dist="38100" dir="2700000" algn="tl">
                    <a:srgbClr val="000000"/>
                  </a:outerShdw>
                </a:effectLst>
              </a:rPr>
              <a:t>Example</a:t>
            </a:r>
            <a:r>
              <a:rPr lang="it-IT" sz="3200" dirty="0">
                <a:solidFill>
                  <a:schemeClr val="tx2"/>
                </a:solidFill>
                <a:effectLst>
                  <a:outerShdw blurRad="38100" dist="38100" dir="2700000" algn="tl">
                    <a:srgbClr val="000000"/>
                  </a:outerShdw>
                </a:effectLst>
              </a:rPr>
              <a:t> </a:t>
            </a:r>
            <a:r>
              <a:rPr lang="it-IT" sz="3200" dirty="0" err="1">
                <a:solidFill>
                  <a:schemeClr val="tx2"/>
                </a:solidFill>
                <a:effectLst>
                  <a:outerShdw blurRad="38100" dist="38100" dir="2700000" algn="tl">
                    <a:srgbClr val="000000"/>
                  </a:outerShdw>
                </a:effectLst>
              </a:rPr>
              <a:t>of</a:t>
            </a:r>
            <a:r>
              <a:rPr lang="it-IT" sz="3200" dirty="0">
                <a:solidFill>
                  <a:schemeClr val="tx2"/>
                </a:solidFill>
                <a:effectLst>
                  <a:outerShdw blurRad="38100" dist="38100" dir="2700000" algn="tl">
                    <a:srgbClr val="000000"/>
                  </a:outerShdw>
                </a:effectLst>
              </a:rPr>
              <a:t> </a:t>
            </a:r>
            <a:r>
              <a:rPr lang="en-US" sz="3200" dirty="0" smtClean="0">
                <a:solidFill>
                  <a:schemeClr val="tx2"/>
                </a:solidFill>
                <a:effectLst>
                  <a:outerShdw blurRad="38100" dist="38100" dir="2700000" algn="tl">
                    <a:srgbClr val="000000"/>
                  </a:outerShdw>
                </a:effectLst>
              </a:rPr>
              <a:t>complex query</a:t>
            </a:r>
            <a:endParaRPr lang="en-GB" sz="3200" dirty="0">
              <a:solidFill>
                <a:schemeClr val="tx2"/>
              </a:solidFill>
              <a:effectLst>
                <a:outerShdw blurRad="38100" dist="38100" dir="2700000" algn="tl">
                  <a:srgbClr val="000000"/>
                </a:outerShdw>
              </a:effectLst>
            </a:endParaRPr>
          </a:p>
        </p:txBody>
      </p:sp>
      <p:sp>
        <p:nvSpPr>
          <p:cNvPr id="269316" name="Text Box 4"/>
          <p:cNvSpPr txBox="1">
            <a:spLocks noChangeArrowheads="1"/>
          </p:cNvSpPr>
          <p:nvPr/>
        </p:nvSpPr>
        <p:spPr bwMode="auto">
          <a:xfrm>
            <a:off x="1643042" y="4214818"/>
            <a:ext cx="3240088" cy="1768475"/>
          </a:xfrm>
          <a:prstGeom prst="rect">
            <a:avLst/>
          </a:prstGeom>
          <a:noFill/>
          <a:ln w="9525">
            <a:noFill/>
            <a:miter lim="800000"/>
            <a:headEnd/>
            <a:tailEnd/>
          </a:ln>
          <a:effectLst/>
        </p:spPr>
        <p:txBody>
          <a:bodyPr>
            <a:spAutoFit/>
          </a:bodyPr>
          <a:lstStyle/>
          <a:p>
            <a:pPr marL="266700" indent="-266700">
              <a:spcBef>
                <a:spcPct val="50000"/>
              </a:spcBef>
              <a:defRPr/>
            </a:pPr>
            <a:r>
              <a:rPr lang="it-IT" sz="2000" b="1" i="1" dirty="0" err="1">
                <a:effectLst>
                  <a:outerShdw blurRad="38100" dist="38100" dir="2700000" algn="tl">
                    <a:srgbClr val="000000"/>
                  </a:outerShdw>
                </a:effectLst>
              </a:rPr>
              <a:t>Structural</a:t>
            </a:r>
            <a:r>
              <a:rPr lang="it-IT" sz="2000" b="1" i="1" dirty="0">
                <a:effectLst>
                  <a:outerShdw blurRad="38100" dist="38100" dir="2700000" algn="tl">
                    <a:srgbClr val="000000"/>
                  </a:outerShdw>
                </a:effectLst>
              </a:rPr>
              <a:t> </a:t>
            </a:r>
            <a:r>
              <a:rPr lang="it-IT" sz="2000" b="1" i="1" dirty="0" err="1">
                <a:effectLst>
                  <a:outerShdw blurRad="38100" dist="38100" dir="2700000" algn="tl">
                    <a:srgbClr val="000000"/>
                  </a:outerShdw>
                </a:effectLst>
              </a:rPr>
              <a:t>constraint</a:t>
            </a:r>
            <a:endParaRPr lang="it-IT" sz="2000" b="1" dirty="0">
              <a:effectLst>
                <a:outerShdw blurRad="38100" dist="38100" dir="2700000" algn="tl">
                  <a:srgbClr val="000000"/>
                </a:outerShdw>
              </a:effectLst>
            </a:endParaRPr>
          </a:p>
          <a:p>
            <a:pPr marL="266700" indent="-266700">
              <a:spcBef>
                <a:spcPct val="50000"/>
              </a:spcBef>
              <a:defRPr/>
            </a:pPr>
            <a:r>
              <a:rPr lang="it-IT" sz="2000" b="1" i="1" dirty="0" err="1">
                <a:solidFill>
                  <a:srgbClr val="00FF00"/>
                </a:solidFill>
                <a:effectLst>
                  <a:outerShdw blurRad="38100" dist="38100" dir="2700000" algn="tl">
                    <a:srgbClr val="000000"/>
                  </a:outerShdw>
                </a:effectLst>
              </a:rPr>
              <a:t>Textual</a:t>
            </a:r>
            <a:r>
              <a:rPr lang="it-IT" sz="2000" b="1" i="1" dirty="0">
                <a:solidFill>
                  <a:srgbClr val="00FF00"/>
                </a:solidFill>
                <a:effectLst>
                  <a:outerShdw blurRad="38100" dist="38100" dir="2700000" algn="tl">
                    <a:srgbClr val="000000"/>
                  </a:outerShdw>
                </a:effectLst>
              </a:rPr>
              <a:t> </a:t>
            </a:r>
            <a:r>
              <a:rPr lang="it-IT" sz="2000" b="1" i="1" dirty="0" err="1">
                <a:solidFill>
                  <a:srgbClr val="00FF00"/>
                </a:solidFill>
                <a:effectLst>
                  <a:outerShdw blurRad="38100" dist="38100" dir="2700000" algn="tl">
                    <a:srgbClr val="000000"/>
                  </a:outerShdw>
                </a:effectLst>
              </a:rPr>
              <a:t>constraint</a:t>
            </a:r>
            <a:endParaRPr lang="it-IT" sz="2000" b="1" dirty="0">
              <a:solidFill>
                <a:srgbClr val="00FF00"/>
              </a:solidFill>
              <a:effectLst>
                <a:outerShdw blurRad="38100" dist="38100" dir="2700000" algn="tl">
                  <a:srgbClr val="000000"/>
                </a:outerShdw>
              </a:effectLst>
            </a:endParaRPr>
          </a:p>
          <a:p>
            <a:pPr marL="266700" indent="-266700">
              <a:spcBef>
                <a:spcPct val="50000"/>
              </a:spcBef>
              <a:defRPr/>
            </a:pPr>
            <a:r>
              <a:rPr lang="it-IT" sz="2000" b="1" i="1" dirty="0" err="1">
                <a:solidFill>
                  <a:schemeClr val="hlink"/>
                </a:solidFill>
                <a:effectLst>
                  <a:outerShdw blurRad="38100" dist="38100" dir="2700000" algn="tl">
                    <a:srgbClr val="000000"/>
                  </a:outerShdw>
                </a:effectLst>
              </a:rPr>
              <a:t>Temporal</a:t>
            </a:r>
            <a:r>
              <a:rPr lang="it-IT" sz="2000" b="1" i="1" dirty="0">
                <a:solidFill>
                  <a:schemeClr val="hlink"/>
                </a:solidFill>
                <a:effectLst>
                  <a:outerShdw blurRad="38100" dist="38100" dir="2700000" algn="tl">
                    <a:srgbClr val="000000"/>
                  </a:outerShdw>
                </a:effectLst>
              </a:rPr>
              <a:t> </a:t>
            </a:r>
            <a:r>
              <a:rPr lang="it-IT" sz="2000" b="1" i="1" dirty="0" err="1">
                <a:solidFill>
                  <a:schemeClr val="hlink"/>
                </a:solidFill>
                <a:effectLst>
                  <a:outerShdw blurRad="38100" dist="38100" dir="2700000" algn="tl">
                    <a:srgbClr val="000000"/>
                  </a:outerShdw>
                </a:effectLst>
              </a:rPr>
              <a:t>constraint</a:t>
            </a:r>
            <a:endParaRPr lang="it-IT" sz="2000" b="1" i="1" dirty="0">
              <a:solidFill>
                <a:schemeClr val="hlink"/>
              </a:solidFill>
              <a:effectLst>
                <a:outerShdw blurRad="38100" dist="38100" dir="2700000" algn="tl">
                  <a:srgbClr val="000000"/>
                </a:outerShdw>
              </a:effectLst>
            </a:endParaRPr>
          </a:p>
          <a:p>
            <a:pPr marL="266700" indent="-266700">
              <a:spcBef>
                <a:spcPct val="50000"/>
              </a:spcBef>
              <a:defRPr/>
            </a:pPr>
            <a:r>
              <a:rPr lang="it-IT" sz="2000" b="1" i="1" dirty="0" err="1">
                <a:solidFill>
                  <a:srgbClr val="FFFF66"/>
                </a:solidFill>
                <a:effectLst>
                  <a:outerShdw blurRad="38100" dist="38100" dir="2700000" algn="tl">
                    <a:srgbClr val="000000"/>
                  </a:outerShdw>
                </a:effectLst>
              </a:rPr>
              <a:t>Applicability</a:t>
            </a:r>
            <a:r>
              <a:rPr lang="it-IT" sz="2000" b="1" i="1" dirty="0">
                <a:solidFill>
                  <a:srgbClr val="FFFF66"/>
                </a:solidFill>
                <a:effectLst>
                  <a:outerShdw blurRad="38100" dist="38100" dir="2700000" algn="tl">
                    <a:srgbClr val="000000"/>
                  </a:outerShdw>
                </a:effectLst>
              </a:rPr>
              <a:t> </a:t>
            </a:r>
            <a:r>
              <a:rPr lang="it-IT" sz="2000" b="1" i="1" dirty="0" err="1">
                <a:solidFill>
                  <a:srgbClr val="FFFF66"/>
                </a:solidFill>
                <a:effectLst>
                  <a:outerShdw blurRad="38100" dist="38100" dir="2700000" algn="tl">
                    <a:srgbClr val="000000"/>
                  </a:outerShdw>
                </a:effectLst>
              </a:rPr>
              <a:t>constraint</a:t>
            </a:r>
            <a:endParaRPr lang="it-IT" sz="2000" b="1" dirty="0">
              <a:solidFill>
                <a:srgbClr val="FFFF66"/>
              </a:solidFill>
              <a:effectLst>
                <a:outerShdw blurRad="38100" dist="38100" dir="2700000" algn="tl">
                  <a:srgbClr val="000000"/>
                </a:outerShdw>
              </a:effectLst>
            </a:endParaRPr>
          </a:p>
        </p:txBody>
      </p:sp>
      <p:sp>
        <p:nvSpPr>
          <p:cNvPr id="269317" name="Text Box 5"/>
          <p:cNvSpPr txBox="1">
            <a:spLocks noChangeArrowheads="1"/>
          </p:cNvSpPr>
          <p:nvPr/>
        </p:nvSpPr>
        <p:spPr bwMode="auto">
          <a:xfrm>
            <a:off x="5148263" y="4868863"/>
            <a:ext cx="3240087" cy="396875"/>
          </a:xfrm>
          <a:prstGeom prst="rect">
            <a:avLst/>
          </a:prstGeom>
          <a:noFill/>
          <a:ln w="9525">
            <a:noFill/>
            <a:miter lim="800000"/>
            <a:headEnd/>
            <a:tailEnd/>
          </a:ln>
          <a:effectLst/>
        </p:spPr>
        <p:txBody>
          <a:bodyPr>
            <a:spAutoFit/>
          </a:bodyPr>
          <a:lstStyle/>
          <a:p>
            <a:pPr marL="266700" indent="-266700">
              <a:defRPr/>
            </a:pPr>
            <a:r>
              <a:rPr lang="it-IT" sz="2000" b="1" i="1">
                <a:effectLst>
                  <a:outerShdw blurRad="38100" dist="38100" dir="2700000" algn="tl">
                    <a:srgbClr val="000000"/>
                  </a:outerShdw>
                </a:effectLst>
              </a:rPr>
              <a:t>4 orthogonal constraints</a:t>
            </a:r>
            <a:endParaRPr lang="it-IT" sz="2000" b="1">
              <a:effectLst>
                <a:outerShdw blurRad="38100" dist="38100" dir="2700000" algn="tl">
                  <a:srgbClr val="000000"/>
                </a:outerShdw>
              </a:effectLst>
            </a:endParaRPr>
          </a:p>
        </p:txBody>
      </p:sp>
      <p:sp>
        <p:nvSpPr>
          <p:cNvPr id="269318" name="Line 6"/>
          <p:cNvSpPr>
            <a:spLocks noChangeShapeType="1"/>
          </p:cNvSpPr>
          <p:nvPr/>
        </p:nvSpPr>
        <p:spPr bwMode="auto">
          <a:xfrm>
            <a:off x="5214942" y="2214554"/>
            <a:ext cx="1655762" cy="0"/>
          </a:xfrm>
          <a:prstGeom prst="line">
            <a:avLst/>
          </a:prstGeom>
          <a:noFill/>
          <a:ln w="38100">
            <a:solidFill>
              <a:srgbClr val="00FF00"/>
            </a:solidFill>
            <a:round/>
            <a:headEnd/>
            <a:tailEnd/>
          </a:ln>
          <a:effectLst/>
        </p:spPr>
        <p:txBody>
          <a:bodyPr/>
          <a:lstStyle/>
          <a:p>
            <a:pPr>
              <a:defRPr/>
            </a:pPr>
            <a:endParaRPr lang="it-IT"/>
          </a:p>
        </p:txBody>
      </p:sp>
      <p:sp>
        <p:nvSpPr>
          <p:cNvPr id="269319" name="Line 7"/>
          <p:cNvSpPr>
            <a:spLocks noChangeShapeType="1"/>
          </p:cNvSpPr>
          <p:nvPr/>
        </p:nvSpPr>
        <p:spPr bwMode="auto">
          <a:xfrm>
            <a:off x="2484438" y="2636838"/>
            <a:ext cx="5975350" cy="0"/>
          </a:xfrm>
          <a:prstGeom prst="line">
            <a:avLst/>
          </a:prstGeom>
          <a:noFill/>
          <a:ln w="38100">
            <a:solidFill>
              <a:schemeClr val="hlink"/>
            </a:solidFill>
            <a:round/>
            <a:headEnd/>
            <a:tailEnd/>
          </a:ln>
          <a:effectLst/>
        </p:spPr>
        <p:txBody>
          <a:bodyPr/>
          <a:lstStyle/>
          <a:p>
            <a:pPr>
              <a:defRPr/>
            </a:pPr>
            <a:endParaRPr lang="it-IT"/>
          </a:p>
        </p:txBody>
      </p:sp>
      <p:sp>
        <p:nvSpPr>
          <p:cNvPr id="269320" name="Line 8"/>
          <p:cNvSpPr>
            <a:spLocks noChangeShapeType="1"/>
          </p:cNvSpPr>
          <p:nvPr/>
        </p:nvSpPr>
        <p:spPr bwMode="auto">
          <a:xfrm flipV="1">
            <a:off x="2714612" y="2214554"/>
            <a:ext cx="2289189" cy="9516"/>
          </a:xfrm>
          <a:prstGeom prst="line">
            <a:avLst/>
          </a:prstGeom>
          <a:noFill/>
          <a:ln w="38100">
            <a:solidFill>
              <a:schemeClr val="tx1"/>
            </a:solidFill>
            <a:round/>
            <a:headEnd/>
            <a:tailEnd/>
          </a:ln>
          <a:effectLst/>
        </p:spPr>
        <p:txBody>
          <a:bodyPr/>
          <a:lstStyle/>
          <a:p>
            <a:pPr>
              <a:defRPr/>
            </a:pPr>
            <a:endParaRPr lang="it-IT"/>
          </a:p>
        </p:txBody>
      </p:sp>
      <p:sp>
        <p:nvSpPr>
          <p:cNvPr id="269321" name="Line 9"/>
          <p:cNvSpPr>
            <a:spLocks noChangeShapeType="1"/>
          </p:cNvSpPr>
          <p:nvPr/>
        </p:nvSpPr>
        <p:spPr bwMode="auto">
          <a:xfrm flipV="1">
            <a:off x="2428860" y="3071810"/>
            <a:ext cx="500051" cy="3"/>
          </a:xfrm>
          <a:prstGeom prst="line">
            <a:avLst/>
          </a:prstGeom>
          <a:noFill/>
          <a:ln w="38100">
            <a:solidFill>
              <a:srgbClr val="FFFF66"/>
            </a:solidFill>
            <a:round/>
            <a:headEnd/>
            <a:tailEnd/>
          </a:ln>
          <a:effectLst/>
        </p:spPr>
        <p:txBody>
          <a:bodyPr/>
          <a:lstStyle/>
          <a:p>
            <a:pPr>
              <a:defRPr/>
            </a:pPr>
            <a:endParaRPr lang="it-IT"/>
          </a:p>
        </p:txBody>
      </p:sp>
      <p:sp>
        <p:nvSpPr>
          <p:cNvPr id="12" name="Segnaposto piè di pagina 11"/>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69314"/>
                                        </p:tgtEl>
                                        <p:attrNameLst>
                                          <p:attrName>style.visibility</p:attrName>
                                        </p:attrNameLst>
                                      </p:cBhvr>
                                      <p:to>
                                        <p:strVal val="visible"/>
                                      </p:to>
                                    </p:set>
                                    <p:animEffect transition="in" filter="dissolve">
                                      <p:cBhvr>
                                        <p:cTn id="7" dur="500"/>
                                        <p:tgtEl>
                                          <p:spTgt spid="2693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69320"/>
                                        </p:tgtEl>
                                        <p:attrNameLst>
                                          <p:attrName>style.visibility</p:attrName>
                                        </p:attrNameLst>
                                      </p:cBhvr>
                                      <p:to>
                                        <p:strVal val="visible"/>
                                      </p:to>
                                    </p:set>
                                    <p:animEffect transition="in" filter="strips(downRight)">
                                      <p:cBhvr>
                                        <p:cTn id="12" dur="500"/>
                                        <p:tgtEl>
                                          <p:spTgt spid="269320"/>
                                        </p:tgtEl>
                                      </p:cBhvr>
                                    </p:animEffect>
                                  </p:childTnLst>
                                </p:cTn>
                              </p:par>
                            </p:childTnLst>
                          </p:cTn>
                        </p:par>
                        <p:par>
                          <p:cTn id="13" fill="hold">
                            <p:stCondLst>
                              <p:cond delay="500"/>
                            </p:stCondLst>
                            <p:childTnLst>
                              <p:par>
                                <p:cTn id="14" presetID="26" presetClass="emph" presetSubtype="0" fill="hold" nodeType="afterEffect">
                                  <p:stCondLst>
                                    <p:cond delay="0"/>
                                  </p:stCondLst>
                                  <p:childTnLst>
                                    <p:animEffect transition="out" filter="fade">
                                      <p:cBhvr>
                                        <p:cTn id="15" dur="500" tmFilter="0, 0; .2, .5; .8, .5; 1, 0"/>
                                        <p:tgtEl>
                                          <p:spTgt spid="269316">
                                            <p:txEl>
                                              <p:pRg st="0" end="0"/>
                                            </p:txEl>
                                          </p:spTgt>
                                        </p:tgtEl>
                                      </p:cBhvr>
                                    </p:animEffect>
                                    <p:animScale>
                                      <p:cBhvr>
                                        <p:cTn id="16" dur="250" autoRev="1" fill="hold"/>
                                        <p:tgtEl>
                                          <p:spTgt spid="269316">
                                            <p:txEl>
                                              <p:pRg st="0" end="0"/>
                                            </p:txEl>
                                          </p:spTgt>
                                        </p:tgtEl>
                                      </p:cBhvr>
                                      <p:by x="105000" y="105000"/>
                                    </p:animScale>
                                  </p:childTnLst>
                                </p:cTn>
                              </p:par>
                            </p:childTnLst>
                          </p:cTn>
                        </p:par>
                      </p:childTnLst>
                    </p:cTn>
                  </p:par>
                  <p:par>
                    <p:cTn id="17" fill="hold">
                      <p:stCondLst>
                        <p:cond delay="indefinite"/>
                      </p:stCondLst>
                      <p:childTnLst>
                        <p:par>
                          <p:cTn id="18" fill="hold">
                            <p:stCondLst>
                              <p:cond delay="0"/>
                            </p:stCondLst>
                            <p:childTnLst>
                              <p:par>
                                <p:cTn id="19" presetID="18" presetClass="entr" presetSubtype="6" fill="hold" nodeType="clickEffect">
                                  <p:stCondLst>
                                    <p:cond delay="0"/>
                                  </p:stCondLst>
                                  <p:childTnLst>
                                    <p:set>
                                      <p:cBhvr>
                                        <p:cTn id="20" dur="1" fill="hold">
                                          <p:stCondLst>
                                            <p:cond delay="0"/>
                                          </p:stCondLst>
                                        </p:cTn>
                                        <p:tgtEl>
                                          <p:spTgt spid="269318"/>
                                        </p:tgtEl>
                                        <p:attrNameLst>
                                          <p:attrName>style.visibility</p:attrName>
                                        </p:attrNameLst>
                                      </p:cBhvr>
                                      <p:to>
                                        <p:strVal val="visible"/>
                                      </p:to>
                                    </p:set>
                                    <p:animEffect transition="in" filter="strips(downRight)">
                                      <p:cBhvr>
                                        <p:cTn id="21" dur="500"/>
                                        <p:tgtEl>
                                          <p:spTgt spid="269318"/>
                                        </p:tgtEl>
                                      </p:cBhvr>
                                    </p:animEffect>
                                  </p:childTnLst>
                                </p:cTn>
                              </p:par>
                            </p:childTnLst>
                          </p:cTn>
                        </p:par>
                        <p:par>
                          <p:cTn id="22" fill="hold">
                            <p:stCondLst>
                              <p:cond delay="500"/>
                            </p:stCondLst>
                            <p:childTnLst>
                              <p:par>
                                <p:cTn id="23" presetID="26" presetClass="emph" presetSubtype="0" fill="hold" nodeType="afterEffect">
                                  <p:stCondLst>
                                    <p:cond delay="0"/>
                                  </p:stCondLst>
                                  <p:childTnLst>
                                    <p:animEffect transition="out" filter="fade">
                                      <p:cBhvr>
                                        <p:cTn id="24" dur="500" tmFilter="0, 0; .2, .5; .8, .5; 1, 0"/>
                                        <p:tgtEl>
                                          <p:spTgt spid="269316">
                                            <p:txEl>
                                              <p:pRg st="1" end="1"/>
                                            </p:txEl>
                                          </p:spTgt>
                                        </p:tgtEl>
                                      </p:cBhvr>
                                    </p:animEffect>
                                    <p:animScale>
                                      <p:cBhvr>
                                        <p:cTn id="25" dur="250" autoRev="1" fill="hold"/>
                                        <p:tgtEl>
                                          <p:spTgt spid="269316">
                                            <p:txEl>
                                              <p:pRg st="1" end="1"/>
                                            </p:txEl>
                                          </p:spTgt>
                                        </p:tgtEl>
                                      </p:cBhvr>
                                      <p:by x="105000" y="105000"/>
                                    </p:animScale>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nodeType="clickEffect">
                                  <p:stCondLst>
                                    <p:cond delay="0"/>
                                  </p:stCondLst>
                                  <p:childTnLst>
                                    <p:set>
                                      <p:cBhvr>
                                        <p:cTn id="29" dur="1" fill="hold">
                                          <p:stCondLst>
                                            <p:cond delay="0"/>
                                          </p:stCondLst>
                                        </p:cTn>
                                        <p:tgtEl>
                                          <p:spTgt spid="269319"/>
                                        </p:tgtEl>
                                        <p:attrNameLst>
                                          <p:attrName>style.visibility</p:attrName>
                                        </p:attrNameLst>
                                      </p:cBhvr>
                                      <p:to>
                                        <p:strVal val="visible"/>
                                      </p:to>
                                    </p:set>
                                    <p:animEffect transition="in" filter="strips(downRight)">
                                      <p:cBhvr>
                                        <p:cTn id="30" dur="500"/>
                                        <p:tgtEl>
                                          <p:spTgt spid="269319"/>
                                        </p:tgtEl>
                                      </p:cBhvr>
                                    </p:animEffect>
                                  </p:childTnLst>
                                </p:cTn>
                              </p:par>
                            </p:childTnLst>
                          </p:cTn>
                        </p:par>
                        <p:par>
                          <p:cTn id="31" fill="hold">
                            <p:stCondLst>
                              <p:cond delay="500"/>
                            </p:stCondLst>
                            <p:childTnLst>
                              <p:par>
                                <p:cTn id="32" presetID="26" presetClass="emph" presetSubtype="0" fill="hold" nodeType="afterEffect">
                                  <p:stCondLst>
                                    <p:cond delay="0"/>
                                  </p:stCondLst>
                                  <p:childTnLst>
                                    <p:animEffect transition="out" filter="fade">
                                      <p:cBhvr>
                                        <p:cTn id="33" dur="500" tmFilter="0, 0; .2, .5; .8, .5; 1, 0"/>
                                        <p:tgtEl>
                                          <p:spTgt spid="269316">
                                            <p:txEl>
                                              <p:pRg st="2" end="2"/>
                                            </p:txEl>
                                          </p:spTgt>
                                        </p:tgtEl>
                                      </p:cBhvr>
                                    </p:animEffect>
                                    <p:animScale>
                                      <p:cBhvr>
                                        <p:cTn id="34" dur="250" autoRev="1" fill="hold"/>
                                        <p:tgtEl>
                                          <p:spTgt spid="269316">
                                            <p:txEl>
                                              <p:pRg st="2" end="2"/>
                                            </p:txEl>
                                          </p:spTgt>
                                        </p:tgtEl>
                                      </p:cBhvr>
                                      <p:by x="105000" y="105000"/>
                                    </p:animScale>
                                  </p:childTnLst>
                                </p:cTn>
                              </p:par>
                            </p:childTnLst>
                          </p:cTn>
                        </p:par>
                      </p:childTnLst>
                    </p:cTn>
                  </p:par>
                  <p:par>
                    <p:cTn id="35" fill="hold">
                      <p:stCondLst>
                        <p:cond delay="indefinite"/>
                      </p:stCondLst>
                      <p:childTnLst>
                        <p:par>
                          <p:cTn id="36" fill="hold">
                            <p:stCondLst>
                              <p:cond delay="0"/>
                            </p:stCondLst>
                            <p:childTnLst>
                              <p:par>
                                <p:cTn id="37" presetID="18" presetClass="entr" presetSubtype="6" fill="hold" nodeType="clickEffect">
                                  <p:stCondLst>
                                    <p:cond delay="0"/>
                                  </p:stCondLst>
                                  <p:childTnLst>
                                    <p:set>
                                      <p:cBhvr>
                                        <p:cTn id="38" dur="1" fill="hold">
                                          <p:stCondLst>
                                            <p:cond delay="0"/>
                                          </p:stCondLst>
                                        </p:cTn>
                                        <p:tgtEl>
                                          <p:spTgt spid="269321"/>
                                        </p:tgtEl>
                                        <p:attrNameLst>
                                          <p:attrName>style.visibility</p:attrName>
                                        </p:attrNameLst>
                                      </p:cBhvr>
                                      <p:to>
                                        <p:strVal val="visible"/>
                                      </p:to>
                                    </p:set>
                                    <p:animEffect transition="in" filter="strips(downRight)">
                                      <p:cBhvr>
                                        <p:cTn id="39" dur="500"/>
                                        <p:tgtEl>
                                          <p:spTgt spid="269321"/>
                                        </p:tgtEl>
                                      </p:cBhvr>
                                    </p:animEffect>
                                  </p:childTnLst>
                                </p:cTn>
                              </p:par>
                            </p:childTnLst>
                          </p:cTn>
                        </p:par>
                        <p:par>
                          <p:cTn id="40" fill="hold">
                            <p:stCondLst>
                              <p:cond delay="500"/>
                            </p:stCondLst>
                            <p:childTnLst>
                              <p:par>
                                <p:cTn id="41" presetID="26" presetClass="emph" presetSubtype="0" fill="hold" nodeType="afterEffect">
                                  <p:stCondLst>
                                    <p:cond delay="0"/>
                                  </p:stCondLst>
                                  <p:childTnLst>
                                    <p:animEffect transition="out" filter="fade">
                                      <p:cBhvr>
                                        <p:cTn id="42" dur="500" tmFilter="0, 0; .2, .5; .8, .5; 1, 0"/>
                                        <p:tgtEl>
                                          <p:spTgt spid="269316">
                                            <p:txEl>
                                              <p:pRg st="3" end="3"/>
                                            </p:txEl>
                                          </p:spTgt>
                                        </p:tgtEl>
                                      </p:cBhvr>
                                    </p:animEffect>
                                    <p:animScale>
                                      <p:cBhvr>
                                        <p:cTn id="43" dur="250" autoRev="1" fill="hold"/>
                                        <p:tgtEl>
                                          <p:spTgt spid="269316">
                                            <p:txEl>
                                              <p:pRg st="3" end="3"/>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1" name="Rectangle 5"/>
          <p:cNvSpPr>
            <a:spLocks noGrp="1" noChangeArrowheads="1"/>
          </p:cNvSpPr>
          <p:nvPr>
            <p:ph type="title"/>
          </p:nvPr>
        </p:nvSpPr>
        <p:spPr>
          <a:xfrm>
            <a:off x="457200" y="53975"/>
            <a:ext cx="8229600" cy="1143000"/>
          </a:xfrm>
        </p:spPr>
        <p:txBody>
          <a:bodyPr/>
          <a:lstStyle/>
          <a:p>
            <a:pPr eaLnBrk="1" hangingPunct="1">
              <a:defRPr/>
            </a:pPr>
            <a:r>
              <a:rPr lang="it-IT" sz="3200" dirty="0" smtClean="0"/>
              <a:t>The </a:t>
            </a:r>
            <a:r>
              <a:rPr lang="it-IT" sz="3200" dirty="0" err="1" smtClean="0"/>
              <a:t>personalization</a:t>
            </a:r>
            <a:r>
              <a:rPr lang="it-IT" sz="3200" dirty="0" smtClean="0"/>
              <a:t> </a:t>
            </a:r>
            <a:r>
              <a:rPr lang="it-IT" sz="3200" dirty="0" err="1" smtClean="0"/>
              <a:t>engine</a:t>
            </a:r>
            <a:endParaRPr lang="it-IT" sz="3200" dirty="0" smtClean="0"/>
          </a:p>
        </p:txBody>
      </p:sp>
      <p:grpSp>
        <p:nvGrpSpPr>
          <p:cNvPr id="2" name="Group 8"/>
          <p:cNvGrpSpPr>
            <a:grpSpLocks/>
          </p:cNvGrpSpPr>
          <p:nvPr/>
        </p:nvGrpSpPr>
        <p:grpSpPr bwMode="auto">
          <a:xfrm>
            <a:off x="5146675" y="1878013"/>
            <a:ext cx="3671888" cy="3671887"/>
            <a:chOff x="1701" y="1298"/>
            <a:chExt cx="2313" cy="2313"/>
          </a:xfrm>
        </p:grpSpPr>
        <p:sp>
          <p:nvSpPr>
            <p:cNvPr id="229383" name="Rectangle 7"/>
            <p:cNvSpPr>
              <a:spLocks noChangeArrowheads="1"/>
            </p:cNvSpPr>
            <p:nvPr/>
          </p:nvSpPr>
          <p:spPr bwMode="auto">
            <a:xfrm>
              <a:off x="1701" y="1298"/>
              <a:ext cx="2313" cy="2313"/>
            </a:xfrm>
            <a:prstGeom prst="rect">
              <a:avLst/>
            </a:prstGeom>
            <a:solidFill>
              <a:schemeClr val="tx1"/>
            </a:solidFill>
            <a:ln w="9525">
              <a:solidFill>
                <a:schemeClr val="tx1"/>
              </a:solidFill>
              <a:miter lim="800000"/>
              <a:headEnd/>
              <a:tailEnd/>
            </a:ln>
            <a:effectLst/>
          </p:spPr>
          <p:txBody>
            <a:bodyPr wrap="none" anchor="ctr"/>
            <a:lstStyle/>
            <a:p>
              <a:pPr algn="ctr">
                <a:defRPr/>
              </a:pPr>
              <a:endParaRPr lang="it-IT">
                <a:solidFill>
                  <a:schemeClr val="folHlink"/>
                </a:solidFill>
                <a:effectLst>
                  <a:outerShdw blurRad="38100" dist="38100" dir="2700000" algn="tl">
                    <a:srgbClr val="C0C0C0"/>
                  </a:outerShdw>
                </a:effectLst>
              </a:endParaRPr>
            </a:p>
          </p:txBody>
        </p:sp>
        <p:graphicFrame>
          <p:nvGraphicFramePr>
            <p:cNvPr id="5122" name="Object 4"/>
            <p:cNvGraphicFramePr>
              <a:graphicFrameLocks noChangeAspect="1"/>
            </p:cNvGraphicFramePr>
            <p:nvPr/>
          </p:nvGraphicFramePr>
          <p:xfrm>
            <a:off x="1999" y="1428"/>
            <a:ext cx="1761" cy="2015"/>
          </p:xfrm>
          <a:graphic>
            <a:graphicData uri="http://schemas.openxmlformats.org/presentationml/2006/ole">
              <p:oleObj spid="_x0000_s5122" name="Visio" r:id="rId4" imgW="2795778" imgH="3199448" progId="">
                <p:embed/>
              </p:oleObj>
            </a:graphicData>
          </a:graphic>
        </p:graphicFrame>
      </p:grpSp>
      <p:sp>
        <p:nvSpPr>
          <p:cNvPr id="229385" name="Rectangle 9"/>
          <p:cNvSpPr>
            <a:spLocks noChangeArrowheads="1"/>
          </p:cNvSpPr>
          <p:nvPr/>
        </p:nvSpPr>
        <p:spPr bwMode="auto">
          <a:xfrm>
            <a:off x="323850" y="1517650"/>
            <a:ext cx="4752975" cy="4985980"/>
          </a:xfrm>
          <a:prstGeom prst="rect">
            <a:avLst/>
          </a:prstGeom>
          <a:noFill/>
          <a:ln w="9525">
            <a:noFill/>
            <a:miter lim="800000"/>
            <a:headEnd/>
            <a:tailEnd/>
          </a:ln>
        </p:spPr>
        <p:txBody>
          <a:bodyPr>
            <a:spAutoFit/>
          </a:bodyPr>
          <a:lstStyle/>
          <a:p>
            <a:pPr>
              <a:buFont typeface="Wingdings" pitchFamily="2" charset="2"/>
              <a:buNone/>
            </a:pPr>
            <a:r>
              <a:rPr lang="it-IT" sz="2000" dirty="0" err="1">
                <a:effectLst/>
              </a:rPr>
              <a:t>Based</a:t>
            </a:r>
            <a:r>
              <a:rPr lang="it-IT" sz="2000" dirty="0">
                <a:effectLst/>
              </a:rPr>
              <a:t> on a </a:t>
            </a:r>
            <a:r>
              <a:rPr lang="pt-BR" sz="2000" b="1" dirty="0">
                <a:solidFill>
                  <a:srgbClr val="FFFF66"/>
                </a:solidFill>
                <a:effectLst/>
              </a:rPr>
              <a:t>Temporal Multi-version XML Query Processor</a:t>
            </a:r>
            <a:r>
              <a:rPr lang="it-IT" sz="2000" dirty="0">
                <a:effectLst/>
              </a:rPr>
              <a:t>: </a:t>
            </a:r>
          </a:p>
          <a:p>
            <a:pPr>
              <a:buFont typeface="Wingdings" pitchFamily="2" charset="2"/>
              <a:buNone/>
            </a:pPr>
            <a:endParaRPr lang="it-IT" sz="2000" dirty="0">
              <a:effectLst/>
            </a:endParaRPr>
          </a:p>
          <a:p>
            <a:pPr>
              <a:buClr>
                <a:schemeClr val="hlink"/>
              </a:buClr>
              <a:buFont typeface="Wingdings" pitchFamily="2" charset="2"/>
              <a:buChar char="§"/>
            </a:pPr>
            <a:r>
              <a:rPr lang="it-IT" sz="2000" dirty="0">
                <a:effectLst/>
              </a:rPr>
              <a:t>  </a:t>
            </a:r>
            <a:r>
              <a:rPr lang="en-US" sz="2000" dirty="0">
                <a:effectLst/>
              </a:rPr>
              <a:t>provides all the </a:t>
            </a:r>
            <a:r>
              <a:rPr lang="en-US" sz="2000" b="1" dirty="0">
                <a:solidFill>
                  <a:schemeClr val="folHlink"/>
                </a:solidFill>
                <a:effectLst/>
              </a:rPr>
              <a:t>structural</a:t>
            </a:r>
            <a:r>
              <a:rPr lang="en-US" sz="2000" b="1" dirty="0">
                <a:effectLst/>
              </a:rPr>
              <a:t>, </a:t>
            </a:r>
            <a:r>
              <a:rPr lang="en-US" sz="2000" b="1" dirty="0">
                <a:solidFill>
                  <a:schemeClr val="folHlink"/>
                </a:solidFill>
                <a:effectLst/>
              </a:rPr>
              <a:t>textual</a:t>
            </a:r>
            <a:r>
              <a:rPr lang="en-US" sz="2000" b="1" dirty="0">
                <a:effectLst/>
              </a:rPr>
              <a:t>,</a:t>
            </a:r>
            <a:r>
              <a:rPr lang="en-US" sz="2000" dirty="0">
                <a:effectLst/>
              </a:rPr>
              <a:t>   </a:t>
            </a:r>
            <a:br>
              <a:rPr lang="en-US" sz="2000" dirty="0">
                <a:effectLst/>
              </a:rPr>
            </a:br>
            <a:r>
              <a:rPr lang="en-US" sz="2000" dirty="0">
                <a:effectLst/>
              </a:rPr>
              <a:t>    </a:t>
            </a:r>
            <a:r>
              <a:rPr lang="en-US" sz="2000" b="1" dirty="0">
                <a:solidFill>
                  <a:schemeClr val="folHlink"/>
                </a:solidFill>
                <a:effectLst/>
              </a:rPr>
              <a:t>temporal</a:t>
            </a:r>
            <a:r>
              <a:rPr lang="en-US" sz="2000" b="1" dirty="0">
                <a:effectLst/>
              </a:rPr>
              <a:t>, </a:t>
            </a:r>
            <a:r>
              <a:rPr lang="en-US" sz="2000" dirty="0">
                <a:effectLst/>
              </a:rPr>
              <a:t>and </a:t>
            </a:r>
            <a:r>
              <a:rPr lang="en-US" sz="2000" b="1" dirty="0">
                <a:solidFill>
                  <a:schemeClr val="folHlink"/>
                </a:solidFill>
                <a:effectLst/>
              </a:rPr>
              <a:t>applicability</a:t>
            </a:r>
            <a:r>
              <a:rPr lang="en-US" sz="2000" dirty="0">
                <a:effectLst/>
              </a:rPr>
              <a:t> query   </a:t>
            </a:r>
          </a:p>
          <a:p>
            <a:pPr>
              <a:buClr>
                <a:schemeClr val="hlink"/>
              </a:buClr>
              <a:buFont typeface="Wingdings" pitchFamily="2" charset="2"/>
              <a:buNone/>
            </a:pPr>
            <a:r>
              <a:rPr lang="en-US" sz="2000" dirty="0">
                <a:effectLst/>
              </a:rPr>
              <a:t>    facilities in a </a:t>
            </a:r>
            <a:r>
              <a:rPr lang="en-US" sz="2000" b="1" dirty="0">
                <a:solidFill>
                  <a:srgbClr val="FFFF66"/>
                </a:solidFill>
                <a:effectLst/>
              </a:rPr>
              <a:t>single component</a:t>
            </a:r>
            <a:r>
              <a:rPr lang="en-US" sz="2000" dirty="0">
                <a:effectLst/>
              </a:rPr>
              <a:t>   </a:t>
            </a:r>
            <a:r>
              <a:rPr lang="en-US" sz="2000" dirty="0" smtClean="0">
                <a:effectLst/>
              </a:rPr>
              <a:t/>
            </a:r>
            <a:br>
              <a:rPr lang="en-US" sz="2000" dirty="0" smtClean="0">
                <a:effectLst/>
              </a:rPr>
            </a:br>
            <a:r>
              <a:rPr lang="en-US" sz="2000" dirty="0" smtClean="0">
                <a:effectLst/>
              </a:rPr>
              <a:t> </a:t>
            </a:r>
            <a:endParaRPr lang="en-US" sz="2000" dirty="0">
              <a:effectLst/>
            </a:endParaRPr>
          </a:p>
          <a:p>
            <a:pPr>
              <a:buClr>
                <a:schemeClr val="hlink"/>
              </a:buClr>
              <a:buFont typeface="Wingdings" pitchFamily="2" charset="2"/>
              <a:buChar char="§"/>
            </a:pPr>
            <a:r>
              <a:rPr lang="en-US" sz="2000" dirty="0">
                <a:effectLst/>
              </a:rPr>
              <a:t>  exploits ad-hoc data structures and </a:t>
            </a:r>
          </a:p>
          <a:p>
            <a:pPr>
              <a:buClr>
                <a:schemeClr val="hlink"/>
              </a:buClr>
              <a:buFont typeface="Wingdings" pitchFamily="2" charset="2"/>
              <a:buNone/>
            </a:pPr>
            <a:r>
              <a:rPr lang="en-US" sz="2000" dirty="0">
                <a:effectLst/>
              </a:rPr>
              <a:t>    algorithms to obtain high </a:t>
            </a:r>
            <a:r>
              <a:rPr lang="en-US" sz="2000" dirty="0" smtClean="0">
                <a:effectLst/>
              </a:rPr>
              <a:t>efficiency</a:t>
            </a:r>
            <a:br>
              <a:rPr lang="en-US" sz="2000" dirty="0" smtClean="0">
                <a:effectLst/>
              </a:rPr>
            </a:br>
            <a:endParaRPr lang="it-IT" dirty="0">
              <a:effectLst/>
            </a:endParaRPr>
          </a:p>
          <a:p>
            <a:pPr>
              <a:buClr>
                <a:schemeClr val="hlink"/>
              </a:buClr>
              <a:buFont typeface="Wingdings" pitchFamily="2" charset="2"/>
              <a:buChar char="§"/>
            </a:pPr>
            <a:r>
              <a:rPr lang="en-US" sz="2000" dirty="0">
                <a:effectLst/>
              </a:rPr>
              <a:t>  allows users to </a:t>
            </a:r>
            <a:r>
              <a:rPr lang="en-US" sz="2000" b="1" dirty="0">
                <a:solidFill>
                  <a:schemeClr val="folHlink"/>
                </a:solidFill>
                <a:effectLst/>
              </a:rPr>
              <a:t>retrieve</a:t>
            </a:r>
            <a:r>
              <a:rPr lang="en-US" sz="2000" dirty="0">
                <a:effectLst/>
              </a:rPr>
              <a:t> and  </a:t>
            </a:r>
          </a:p>
          <a:p>
            <a:pPr>
              <a:buClr>
                <a:schemeClr val="hlink"/>
              </a:buClr>
              <a:buFont typeface="Wingdings" pitchFamily="2" charset="2"/>
              <a:buNone/>
            </a:pPr>
            <a:r>
              <a:rPr lang="en-US" sz="2000" dirty="0">
                <a:effectLst/>
              </a:rPr>
              <a:t>    </a:t>
            </a:r>
            <a:r>
              <a:rPr lang="en-US" sz="2000" b="1" dirty="0">
                <a:solidFill>
                  <a:schemeClr val="folHlink"/>
                </a:solidFill>
                <a:effectLst/>
              </a:rPr>
              <a:t>reconstruct </a:t>
            </a:r>
            <a:r>
              <a:rPr lang="en-US" sz="2000" b="1" dirty="0">
                <a:solidFill>
                  <a:srgbClr val="FFFF66"/>
                </a:solidFill>
                <a:effectLst/>
              </a:rPr>
              <a:t>on-the-fly</a:t>
            </a:r>
            <a:r>
              <a:rPr lang="en-US" sz="2000" dirty="0">
                <a:effectLst/>
              </a:rPr>
              <a:t> XML </a:t>
            </a:r>
            <a:br>
              <a:rPr lang="en-US" sz="2000" dirty="0">
                <a:effectLst/>
              </a:rPr>
            </a:br>
            <a:r>
              <a:rPr lang="en-US" sz="2000" dirty="0">
                <a:effectLst/>
              </a:rPr>
              <a:t>    document versions satisfying </a:t>
            </a:r>
            <a:br>
              <a:rPr lang="en-US" sz="2000" dirty="0">
                <a:effectLst/>
              </a:rPr>
            </a:br>
            <a:r>
              <a:rPr lang="en-US" sz="2000" dirty="0">
                <a:effectLst/>
              </a:rPr>
              <a:t>    the four types of constraints</a:t>
            </a:r>
          </a:p>
          <a:p>
            <a:pPr>
              <a:buClr>
                <a:schemeClr val="hlink"/>
              </a:buClr>
              <a:buFont typeface="Wingdings" pitchFamily="2" charset="2"/>
              <a:buNone/>
            </a:pPr>
            <a:endParaRPr lang="en-US" sz="2000" dirty="0">
              <a:effectLst/>
            </a:endParaRPr>
          </a:p>
          <a:p>
            <a:pPr>
              <a:buClr>
                <a:schemeClr val="hlink"/>
              </a:buClr>
              <a:buFont typeface="Wingdings" pitchFamily="2" charset="2"/>
              <a:buNone/>
            </a:pPr>
            <a:endParaRPr lang="en-US" sz="2000" dirty="0">
              <a:effectLst/>
            </a:endParaRPr>
          </a:p>
        </p:txBody>
      </p:sp>
      <p:sp>
        <p:nvSpPr>
          <p:cNvPr id="8" name="Segnaposto piè di pagina 7"/>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000"/>
                            </p:stCondLst>
                            <p:childTnLst>
                              <p:par>
                                <p:cTn id="9" presetID="9" presetClass="entr" presetSubtype="0" fill="hold" nodeType="afterEffect">
                                  <p:stCondLst>
                                    <p:cond delay="0"/>
                                  </p:stCondLst>
                                  <p:childTnLst>
                                    <p:set>
                                      <p:cBhvr>
                                        <p:cTn id="10" dur="1" fill="hold">
                                          <p:stCondLst>
                                            <p:cond delay="0"/>
                                          </p:stCondLst>
                                        </p:cTn>
                                        <p:tgtEl>
                                          <p:spTgt spid="229385">
                                            <p:txEl>
                                              <p:pRg st="0" end="0"/>
                                            </p:txEl>
                                          </p:spTgt>
                                        </p:tgtEl>
                                        <p:attrNameLst>
                                          <p:attrName>style.visibility</p:attrName>
                                        </p:attrNameLst>
                                      </p:cBhvr>
                                      <p:to>
                                        <p:strVal val="visible"/>
                                      </p:to>
                                    </p:set>
                                    <p:animEffect transition="in" filter="dissolve">
                                      <p:cBhvr>
                                        <p:cTn id="11" dur="500"/>
                                        <p:tgtEl>
                                          <p:spTgt spid="229385">
                                            <p:txEl>
                                              <p:pRg st="0" end="0"/>
                                            </p:txEl>
                                          </p:spTgt>
                                        </p:tgtEl>
                                      </p:cBhvr>
                                    </p:animEffect>
                                  </p:childTnLst>
                                </p:cTn>
                              </p:par>
                            </p:childTnLst>
                          </p:cTn>
                        </p:par>
                        <p:par>
                          <p:cTn id="12" fill="hold">
                            <p:stCondLst>
                              <p:cond delay="1500"/>
                            </p:stCondLst>
                            <p:childTnLst>
                              <p:par>
                                <p:cTn id="13" presetID="9" presetClass="entr" presetSubtype="0" fill="hold" nodeType="afterEffect">
                                  <p:stCondLst>
                                    <p:cond delay="0"/>
                                  </p:stCondLst>
                                  <p:childTnLst>
                                    <p:set>
                                      <p:cBhvr>
                                        <p:cTn id="14" dur="1" fill="hold">
                                          <p:stCondLst>
                                            <p:cond delay="0"/>
                                          </p:stCondLst>
                                        </p:cTn>
                                        <p:tgtEl>
                                          <p:spTgt spid="229385">
                                            <p:txEl>
                                              <p:pRg st="2" end="2"/>
                                            </p:txEl>
                                          </p:spTgt>
                                        </p:tgtEl>
                                        <p:attrNameLst>
                                          <p:attrName>style.visibility</p:attrName>
                                        </p:attrNameLst>
                                      </p:cBhvr>
                                      <p:to>
                                        <p:strVal val="visible"/>
                                      </p:to>
                                    </p:set>
                                    <p:animEffect transition="in" filter="dissolve">
                                      <p:cBhvr>
                                        <p:cTn id="15" dur="500"/>
                                        <p:tgtEl>
                                          <p:spTgt spid="229385">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229385">
                                            <p:txEl>
                                              <p:pRg st="3" end="3"/>
                                            </p:txEl>
                                          </p:spTgt>
                                        </p:tgtEl>
                                        <p:attrNameLst>
                                          <p:attrName>style.visibility</p:attrName>
                                        </p:attrNameLst>
                                      </p:cBhvr>
                                      <p:to>
                                        <p:strVal val="visible"/>
                                      </p:to>
                                    </p:set>
                                    <p:animEffect transition="in" filter="dissolve">
                                      <p:cBhvr>
                                        <p:cTn id="18" dur="500"/>
                                        <p:tgtEl>
                                          <p:spTgt spid="22938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229385">
                                            <p:txEl>
                                              <p:pRg st="4" end="4"/>
                                            </p:txEl>
                                          </p:spTgt>
                                        </p:tgtEl>
                                        <p:attrNameLst>
                                          <p:attrName>style.visibility</p:attrName>
                                        </p:attrNameLst>
                                      </p:cBhvr>
                                      <p:to>
                                        <p:strVal val="visible"/>
                                      </p:to>
                                    </p:set>
                                    <p:animEffect transition="in" filter="dissolve">
                                      <p:cBhvr>
                                        <p:cTn id="23" dur="500"/>
                                        <p:tgtEl>
                                          <p:spTgt spid="229385">
                                            <p:txEl>
                                              <p:pRg st="4" end="4"/>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229385">
                                            <p:txEl>
                                              <p:pRg st="5" end="5"/>
                                            </p:txEl>
                                          </p:spTgt>
                                        </p:tgtEl>
                                        <p:attrNameLst>
                                          <p:attrName>style.visibility</p:attrName>
                                        </p:attrNameLst>
                                      </p:cBhvr>
                                      <p:to>
                                        <p:strVal val="visible"/>
                                      </p:to>
                                    </p:set>
                                    <p:animEffect transition="in" filter="dissolve">
                                      <p:cBhvr>
                                        <p:cTn id="26" dur="500"/>
                                        <p:tgtEl>
                                          <p:spTgt spid="22938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229385">
                                            <p:txEl>
                                              <p:pRg st="6" end="6"/>
                                            </p:txEl>
                                          </p:spTgt>
                                        </p:tgtEl>
                                        <p:attrNameLst>
                                          <p:attrName>style.visibility</p:attrName>
                                        </p:attrNameLst>
                                      </p:cBhvr>
                                      <p:to>
                                        <p:strVal val="visible"/>
                                      </p:to>
                                    </p:set>
                                    <p:animEffect transition="in" filter="dissolve">
                                      <p:cBhvr>
                                        <p:cTn id="31" dur="500"/>
                                        <p:tgtEl>
                                          <p:spTgt spid="229385">
                                            <p:txEl>
                                              <p:pRg st="6" end="6"/>
                                            </p:txEl>
                                          </p:spTgt>
                                        </p:tgtEl>
                                      </p:cBhvr>
                                    </p:animEffect>
                                  </p:childTnLst>
                                </p:cTn>
                              </p:par>
                              <p:par>
                                <p:cTn id="32" presetID="9" presetClass="entr" presetSubtype="0" fill="hold" nodeType="withEffect">
                                  <p:stCondLst>
                                    <p:cond delay="0"/>
                                  </p:stCondLst>
                                  <p:childTnLst>
                                    <p:set>
                                      <p:cBhvr>
                                        <p:cTn id="33" dur="1" fill="hold">
                                          <p:stCondLst>
                                            <p:cond delay="0"/>
                                          </p:stCondLst>
                                        </p:cTn>
                                        <p:tgtEl>
                                          <p:spTgt spid="229385">
                                            <p:txEl>
                                              <p:pRg st="7" end="7"/>
                                            </p:txEl>
                                          </p:spTgt>
                                        </p:tgtEl>
                                        <p:attrNameLst>
                                          <p:attrName>style.visibility</p:attrName>
                                        </p:attrNameLst>
                                      </p:cBhvr>
                                      <p:to>
                                        <p:strVal val="visible"/>
                                      </p:to>
                                    </p:set>
                                    <p:animEffect transition="in" filter="dissolve">
                                      <p:cBhvr>
                                        <p:cTn id="34" dur="500"/>
                                        <p:tgtEl>
                                          <p:spTgt spid="22938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457200" y="53975"/>
            <a:ext cx="8229600" cy="1143000"/>
          </a:xfrm>
        </p:spPr>
        <p:txBody>
          <a:bodyPr/>
          <a:lstStyle/>
          <a:p>
            <a:r>
              <a:rPr lang="it-IT" sz="3200" dirty="0" err="1" smtClean="0"/>
              <a:t>Prototype</a:t>
            </a:r>
            <a:r>
              <a:rPr lang="it-IT" sz="3200" dirty="0" smtClean="0"/>
              <a:t> </a:t>
            </a:r>
            <a:r>
              <a:rPr lang="it-IT" sz="3200" dirty="0" err="1" smtClean="0"/>
              <a:t>implementation</a:t>
            </a:r>
            <a:endParaRPr lang="it-IT" sz="3200" dirty="0"/>
          </a:p>
        </p:txBody>
      </p:sp>
      <p:sp>
        <p:nvSpPr>
          <p:cNvPr id="290819" name="Rectangle 3"/>
          <p:cNvSpPr>
            <a:spLocks noChangeArrowheads="1"/>
          </p:cNvSpPr>
          <p:nvPr/>
        </p:nvSpPr>
        <p:spPr bwMode="auto">
          <a:xfrm>
            <a:off x="395288" y="1517650"/>
            <a:ext cx="8497887" cy="3354765"/>
          </a:xfrm>
          <a:prstGeom prst="rect">
            <a:avLst/>
          </a:prstGeom>
          <a:noFill/>
          <a:ln w="9525">
            <a:noFill/>
            <a:miter lim="800000"/>
            <a:headEnd/>
            <a:tailEnd/>
          </a:ln>
          <a:effectLst/>
        </p:spPr>
        <p:txBody>
          <a:bodyPr>
            <a:spAutoFit/>
          </a:bodyPr>
          <a:lstStyle/>
          <a:p>
            <a:pPr marL="355600" indent="-355600" algn="l">
              <a:buClr>
                <a:schemeClr val="hlink"/>
              </a:buClr>
              <a:buFont typeface="Wingdings" pitchFamily="2" charset="2"/>
              <a:buChar char="§"/>
            </a:pPr>
            <a:r>
              <a:rPr lang="en-US" sz="2000" dirty="0"/>
              <a:t>The </a:t>
            </a:r>
            <a:r>
              <a:rPr lang="en-US" sz="2000" dirty="0" smtClean="0"/>
              <a:t>personalization </a:t>
            </a:r>
            <a:r>
              <a:rPr lang="en-US" sz="2000" dirty="0"/>
              <a:t>engine is able to access and retrieve </a:t>
            </a:r>
            <a:r>
              <a:rPr lang="en-US" sz="2000" b="1" dirty="0">
                <a:solidFill>
                  <a:schemeClr val="folHlink"/>
                </a:solidFill>
              </a:rPr>
              <a:t>only the strictly necessary data</a:t>
            </a:r>
          </a:p>
          <a:p>
            <a:pPr marL="534988" lvl="1" algn="l">
              <a:buClr>
                <a:schemeClr val="hlink"/>
              </a:buClr>
              <a:buFont typeface="Wingdings" pitchFamily="2" charset="2"/>
              <a:buChar char="§"/>
            </a:pPr>
            <a:r>
              <a:rPr lang="en-US" dirty="0"/>
              <a:t> selection relies on </a:t>
            </a:r>
            <a:r>
              <a:rPr lang="en-US" b="1" dirty="0">
                <a:solidFill>
                  <a:srgbClr val="FFFF66"/>
                </a:solidFill>
              </a:rPr>
              <a:t>ad-hoc</a:t>
            </a:r>
            <a:r>
              <a:rPr lang="en-US" dirty="0"/>
              <a:t> data structures supporting </a:t>
            </a:r>
            <a:r>
              <a:rPr lang="en-US" b="1" dirty="0">
                <a:solidFill>
                  <a:srgbClr val="FFFF66"/>
                </a:solidFill>
              </a:rPr>
              <a:t>multi-versioning</a:t>
            </a:r>
            <a:endParaRPr lang="en-US" dirty="0"/>
          </a:p>
          <a:p>
            <a:pPr marL="534988" lvl="1" algn="l">
              <a:buClr>
                <a:schemeClr val="hlink"/>
              </a:buClr>
              <a:buFont typeface="Wingdings" pitchFamily="2" charset="2"/>
              <a:buChar char="§"/>
            </a:pPr>
            <a:r>
              <a:rPr lang="en-US" b="1" dirty="0">
                <a:solidFill>
                  <a:srgbClr val="FFFF66"/>
                </a:solidFill>
              </a:rPr>
              <a:t> storage granularity</a:t>
            </a:r>
            <a:r>
              <a:rPr lang="en-US" dirty="0"/>
              <a:t> is finer than the entire documents used by standard XML engines</a:t>
            </a:r>
            <a:endParaRPr lang="en-US" sz="2000" dirty="0"/>
          </a:p>
          <a:p>
            <a:pPr marL="355600" indent="-355600" algn="l">
              <a:buClr>
                <a:schemeClr val="hlink"/>
              </a:buClr>
              <a:buFont typeface="Wingdings" pitchFamily="2" charset="2"/>
              <a:buChar char="§"/>
            </a:pPr>
            <a:endParaRPr lang="en-US" dirty="0"/>
          </a:p>
          <a:p>
            <a:pPr marL="355600" indent="-355600" algn="l">
              <a:buClr>
                <a:schemeClr val="hlink"/>
              </a:buClr>
              <a:buFont typeface="Wingdings" pitchFamily="2" charset="2"/>
              <a:buChar char="§"/>
            </a:pPr>
            <a:r>
              <a:rPr lang="en-US" sz="2000" dirty="0"/>
              <a:t>Only the parts which satisfy the temporal and applicability constraints are used for the </a:t>
            </a:r>
            <a:r>
              <a:rPr lang="en-US" sz="2000" b="1" dirty="0">
                <a:solidFill>
                  <a:schemeClr val="folHlink"/>
                </a:solidFill>
              </a:rPr>
              <a:t>reconstruction</a:t>
            </a:r>
            <a:r>
              <a:rPr lang="en-US" sz="2000" dirty="0"/>
              <a:t> of the retrieved </a:t>
            </a:r>
            <a:r>
              <a:rPr lang="en-US" sz="2000" dirty="0" smtClean="0"/>
              <a:t>guideline documents</a:t>
            </a:r>
            <a:endParaRPr lang="en-US" sz="2000" dirty="0"/>
          </a:p>
          <a:p>
            <a:pPr marL="355600" indent="-355600" algn="l">
              <a:buClr>
                <a:schemeClr val="hlink"/>
              </a:buClr>
              <a:buFont typeface="Wingdings" pitchFamily="2" charset="2"/>
              <a:buChar char="§"/>
            </a:pPr>
            <a:endParaRPr lang="en-US" sz="2000" dirty="0"/>
          </a:p>
          <a:p>
            <a:pPr marL="355600" indent="-355600" algn="l">
              <a:buClr>
                <a:schemeClr val="hlink"/>
              </a:buClr>
              <a:buFont typeface="Wingdings" pitchFamily="2" charset="2"/>
              <a:buChar char="§"/>
            </a:pPr>
            <a:r>
              <a:rPr lang="en-US" sz="2000" dirty="0"/>
              <a:t>There is </a:t>
            </a:r>
            <a:r>
              <a:rPr lang="en-US" sz="2000" b="1" dirty="0">
                <a:solidFill>
                  <a:schemeClr val="folHlink"/>
                </a:solidFill>
              </a:rPr>
              <a:t>no need</a:t>
            </a:r>
            <a:r>
              <a:rPr lang="en-US" sz="2000" dirty="0"/>
              <a:t> to retrieve whole XML documents and build space-consuming structures such as DOM trees</a:t>
            </a:r>
            <a:endParaRPr lang="it-IT" sz="2000" dirty="0"/>
          </a:p>
        </p:txBody>
      </p:sp>
      <p:grpSp>
        <p:nvGrpSpPr>
          <p:cNvPr id="2" name="Group 4"/>
          <p:cNvGrpSpPr>
            <a:grpSpLocks/>
          </p:cNvGrpSpPr>
          <p:nvPr/>
        </p:nvGrpSpPr>
        <p:grpSpPr bwMode="auto">
          <a:xfrm>
            <a:off x="900113" y="5084763"/>
            <a:ext cx="6913562" cy="431800"/>
            <a:chOff x="567" y="3203"/>
            <a:chExt cx="4355" cy="272"/>
          </a:xfrm>
        </p:grpSpPr>
        <p:sp>
          <p:nvSpPr>
            <p:cNvPr id="290821" name="AutoShape 5"/>
            <p:cNvSpPr>
              <a:spLocks noChangeArrowheads="1"/>
            </p:cNvSpPr>
            <p:nvPr/>
          </p:nvSpPr>
          <p:spPr bwMode="auto">
            <a:xfrm>
              <a:off x="567" y="3203"/>
              <a:ext cx="681" cy="272"/>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chemeClr val="accent1"/>
                </a:gs>
                <a:gs pos="100000">
                  <a:srgbClr val="FFFF66"/>
                </a:gs>
              </a:gsLst>
              <a:lin ang="0" scaled="1"/>
            </a:gradFill>
            <a:ln w="9525">
              <a:solidFill>
                <a:schemeClr val="tx1"/>
              </a:solidFill>
              <a:miter lim="800000"/>
              <a:headEnd/>
              <a:tailEnd/>
            </a:ln>
            <a:effectLst/>
          </p:spPr>
          <p:txBody>
            <a:bodyPr wrap="none" anchor="ctr"/>
            <a:lstStyle/>
            <a:p>
              <a:endParaRPr lang="it-IT"/>
            </a:p>
          </p:txBody>
        </p:sp>
        <p:sp>
          <p:nvSpPr>
            <p:cNvPr id="290822" name="Text Box 6"/>
            <p:cNvSpPr txBox="1">
              <a:spLocks noChangeArrowheads="1"/>
            </p:cNvSpPr>
            <p:nvPr/>
          </p:nvSpPr>
          <p:spPr bwMode="auto">
            <a:xfrm>
              <a:off x="1338" y="3211"/>
              <a:ext cx="3584" cy="250"/>
            </a:xfrm>
            <a:prstGeom prst="rect">
              <a:avLst/>
            </a:prstGeom>
            <a:noFill/>
            <a:ln w="9525">
              <a:noFill/>
              <a:miter lim="800000"/>
              <a:headEnd/>
              <a:tailEnd/>
            </a:ln>
            <a:effectLst/>
          </p:spPr>
          <p:txBody>
            <a:bodyPr>
              <a:spAutoFit/>
            </a:bodyPr>
            <a:lstStyle/>
            <a:p>
              <a:pPr algn="l"/>
              <a:r>
                <a:rPr lang="it-IT" sz="2000"/>
                <a:t>Enhanced </a:t>
              </a:r>
              <a:r>
                <a:rPr lang="it-IT" sz="2000" b="1">
                  <a:solidFill>
                    <a:srgbClr val="FFFF66"/>
                  </a:solidFill>
                </a:rPr>
                <a:t>query processing efficiency</a:t>
              </a:r>
              <a:endParaRPr lang="it-IT" sz="2000" u="sng">
                <a:effectLst>
                  <a:outerShdw blurRad="38100" dist="38100" dir="2700000" algn="tl">
                    <a:srgbClr val="000000"/>
                  </a:outerShdw>
                </a:effectLst>
              </a:endParaRPr>
            </a:p>
          </p:txBody>
        </p:sp>
      </p:grpSp>
      <p:grpSp>
        <p:nvGrpSpPr>
          <p:cNvPr id="3" name="Group 7"/>
          <p:cNvGrpSpPr>
            <a:grpSpLocks/>
          </p:cNvGrpSpPr>
          <p:nvPr/>
        </p:nvGrpSpPr>
        <p:grpSpPr bwMode="auto">
          <a:xfrm>
            <a:off x="900113" y="5661025"/>
            <a:ext cx="7699375" cy="431800"/>
            <a:chOff x="567" y="3566"/>
            <a:chExt cx="4850" cy="272"/>
          </a:xfrm>
        </p:grpSpPr>
        <p:sp>
          <p:nvSpPr>
            <p:cNvPr id="290824" name="AutoShape 8"/>
            <p:cNvSpPr>
              <a:spLocks noChangeArrowheads="1"/>
            </p:cNvSpPr>
            <p:nvPr/>
          </p:nvSpPr>
          <p:spPr bwMode="auto">
            <a:xfrm>
              <a:off x="567" y="3566"/>
              <a:ext cx="681" cy="272"/>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chemeClr val="accent1"/>
                </a:gs>
                <a:gs pos="100000">
                  <a:srgbClr val="FFFF66"/>
                </a:gs>
              </a:gsLst>
              <a:lin ang="0" scaled="1"/>
            </a:gradFill>
            <a:ln w="9525">
              <a:solidFill>
                <a:schemeClr val="tx1"/>
              </a:solidFill>
              <a:miter lim="800000"/>
              <a:headEnd/>
              <a:tailEnd/>
            </a:ln>
            <a:effectLst/>
          </p:spPr>
          <p:txBody>
            <a:bodyPr wrap="none" anchor="ctr"/>
            <a:lstStyle/>
            <a:p>
              <a:endParaRPr lang="it-IT"/>
            </a:p>
          </p:txBody>
        </p:sp>
        <p:sp>
          <p:nvSpPr>
            <p:cNvPr id="290825" name="Text Box 9"/>
            <p:cNvSpPr txBox="1">
              <a:spLocks noChangeArrowheads="1"/>
            </p:cNvSpPr>
            <p:nvPr/>
          </p:nvSpPr>
          <p:spPr bwMode="auto">
            <a:xfrm>
              <a:off x="1335" y="3566"/>
              <a:ext cx="4082" cy="250"/>
            </a:xfrm>
            <a:prstGeom prst="rect">
              <a:avLst/>
            </a:prstGeom>
            <a:noFill/>
            <a:ln w="9525">
              <a:noFill/>
              <a:miter lim="800000"/>
              <a:headEnd/>
              <a:tailEnd/>
            </a:ln>
            <a:effectLst/>
          </p:spPr>
          <p:txBody>
            <a:bodyPr>
              <a:spAutoFit/>
            </a:bodyPr>
            <a:lstStyle/>
            <a:p>
              <a:pPr algn="l">
                <a:spcBef>
                  <a:spcPct val="50000"/>
                </a:spcBef>
              </a:pPr>
              <a:r>
                <a:rPr lang="it-IT" sz="2000"/>
                <a:t>Reduced </a:t>
              </a:r>
              <a:r>
                <a:rPr lang="it-IT" sz="2000" b="1">
                  <a:solidFill>
                    <a:srgbClr val="FFFF66"/>
                  </a:solidFill>
                </a:rPr>
                <a:t>memory requirements</a:t>
              </a:r>
            </a:p>
          </p:txBody>
        </p:sp>
      </p:grpSp>
      <p:sp>
        <p:nvSpPr>
          <p:cNvPr id="11" name="Segnaposto piè di pagina 10"/>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90819">
                                            <p:txEl>
                                              <p:pRg st="0" end="0"/>
                                            </p:txEl>
                                          </p:spTgt>
                                        </p:tgtEl>
                                        <p:attrNameLst>
                                          <p:attrName>style.visibility</p:attrName>
                                        </p:attrNameLst>
                                      </p:cBhvr>
                                      <p:to>
                                        <p:strVal val="visible"/>
                                      </p:to>
                                    </p:set>
                                    <p:animEffect transition="in" filter="dissolve">
                                      <p:cBhvr>
                                        <p:cTn id="7" dur="500"/>
                                        <p:tgtEl>
                                          <p:spTgt spid="290819">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90819">
                                            <p:txEl>
                                              <p:pRg st="1" end="1"/>
                                            </p:txEl>
                                          </p:spTgt>
                                        </p:tgtEl>
                                        <p:attrNameLst>
                                          <p:attrName>style.visibility</p:attrName>
                                        </p:attrNameLst>
                                      </p:cBhvr>
                                      <p:to>
                                        <p:strVal val="visible"/>
                                      </p:to>
                                    </p:set>
                                    <p:animEffect transition="in" filter="dissolve">
                                      <p:cBhvr>
                                        <p:cTn id="11" dur="500"/>
                                        <p:tgtEl>
                                          <p:spTgt spid="290819">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290819">
                                            <p:txEl>
                                              <p:pRg st="2" end="2"/>
                                            </p:txEl>
                                          </p:spTgt>
                                        </p:tgtEl>
                                        <p:attrNameLst>
                                          <p:attrName>style.visibility</p:attrName>
                                        </p:attrNameLst>
                                      </p:cBhvr>
                                      <p:to>
                                        <p:strVal val="visible"/>
                                      </p:to>
                                    </p:set>
                                    <p:animEffect transition="in" filter="dissolve">
                                      <p:cBhvr>
                                        <p:cTn id="15" dur="500"/>
                                        <p:tgtEl>
                                          <p:spTgt spid="29081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290819">
                                            <p:txEl>
                                              <p:pRg st="4" end="4"/>
                                            </p:txEl>
                                          </p:spTgt>
                                        </p:tgtEl>
                                        <p:attrNameLst>
                                          <p:attrName>style.visibility</p:attrName>
                                        </p:attrNameLst>
                                      </p:cBhvr>
                                      <p:to>
                                        <p:strVal val="visible"/>
                                      </p:to>
                                    </p:set>
                                    <p:animEffect transition="in" filter="dissolve">
                                      <p:cBhvr>
                                        <p:cTn id="20" dur="500"/>
                                        <p:tgtEl>
                                          <p:spTgt spid="290819">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290819">
                                            <p:txEl>
                                              <p:pRg st="6" end="6"/>
                                            </p:txEl>
                                          </p:spTgt>
                                        </p:tgtEl>
                                        <p:attrNameLst>
                                          <p:attrName>style.visibility</p:attrName>
                                        </p:attrNameLst>
                                      </p:cBhvr>
                                      <p:to>
                                        <p:strVal val="visible"/>
                                      </p:to>
                                    </p:set>
                                    <p:animEffect transition="in" filter="dissolve">
                                      <p:cBhvr>
                                        <p:cTn id="25" dur="500"/>
                                        <p:tgtEl>
                                          <p:spTgt spid="290819">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2000"/>
                                        <p:tgtEl>
                                          <p:spTgt spid="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609600" y="125413"/>
            <a:ext cx="7772400" cy="1143000"/>
          </a:xfrm>
        </p:spPr>
        <p:txBody>
          <a:bodyPr/>
          <a:lstStyle/>
          <a:p>
            <a:r>
              <a:rPr lang="en-US" sz="3200"/>
              <a:t>Evaluation benchmark</a:t>
            </a:r>
            <a:endParaRPr lang="it-IT" sz="3200"/>
          </a:p>
        </p:txBody>
      </p:sp>
      <p:sp>
        <p:nvSpPr>
          <p:cNvPr id="291843" name="Rectangle 3"/>
          <p:cNvSpPr>
            <a:spLocks noGrp="1" noChangeArrowheads="1"/>
          </p:cNvSpPr>
          <p:nvPr>
            <p:ph type="body" sz="half" idx="1"/>
          </p:nvPr>
        </p:nvSpPr>
        <p:spPr>
          <a:xfrm>
            <a:off x="452438" y="1223963"/>
            <a:ext cx="4411662" cy="1484312"/>
          </a:xfrm>
        </p:spPr>
        <p:txBody>
          <a:bodyPr/>
          <a:lstStyle/>
          <a:p>
            <a:pPr>
              <a:lnSpc>
                <a:spcPct val="90000"/>
              </a:lnSpc>
              <a:buFont typeface="Wingdings" pitchFamily="2" charset="2"/>
              <a:buChar char="§"/>
            </a:pPr>
            <a:r>
              <a:rPr lang="en-US" sz="2000" b="1" dirty="0">
                <a:solidFill>
                  <a:schemeClr val="folHlink"/>
                </a:solidFill>
              </a:rPr>
              <a:t>Three XML </a:t>
            </a:r>
            <a:r>
              <a:rPr lang="en-US" sz="2000" b="1" dirty="0" smtClean="0">
                <a:solidFill>
                  <a:schemeClr val="folHlink"/>
                </a:solidFill>
              </a:rPr>
              <a:t>guideline </a:t>
            </a:r>
            <a:r>
              <a:rPr lang="en-US" sz="2000" b="1" dirty="0">
                <a:solidFill>
                  <a:schemeClr val="folHlink"/>
                </a:solidFill>
              </a:rPr>
              <a:t>sets</a:t>
            </a:r>
          </a:p>
          <a:p>
            <a:pPr lvl="1">
              <a:lnSpc>
                <a:spcPct val="90000"/>
              </a:lnSpc>
              <a:buSzTx/>
              <a:buFont typeface="Wingdings" pitchFamily="2" charset="2"/>
              <a:buChar char="§"/>
            </a:pPr>
            <a:r>
              <a:rPr lang="en-US" sz="1800" dirty="0"/>
              <a:t>5000 documents 	 (120MB)</a:t>
            </a:r>
          </a:p>
          <a:p>
            <a:pPr lvl="1">
              <a:lnSpc>
                <a:spcPct val="90000"/>
              </a:lnSpc>
              <a:buSzTx/>
              <a:buFont typeface="Wingdings" pitchFamily="2" charset="2"/>
              <a:buChar char="§"/>
            </a:pPr>
            <a:r>
              <a:rPr lang="en-US" sz="1800" dirty="0"/>
              <a:t>10000 documents 	 (240MB)</a:t>
            </a:r>
          </a:p>
          <a:p>
            <a:pPr lvl="1">
              <a:lnSpc>
                <a:spcPct val="90000"/>
              </a:lnSpc>
              <a:buSzTx/>
              <a:buFont typeface="Wingdings" pitchFamily="2" charset="2"/>
              <a:buChar char="§"/>
            </a:pPr>
            <a:r>
              <a:rPr lang="en-US" sz="1800" dirty="0"/>
              <a:t>20000 documents 	 (480MB)</a:t>
            </a:r>
            <a:endParaRPr lang="it-IT" sz="1800" dirty="0"/>
          </a:p>
        </p:txBody>
      </p:sp>
      <p:sp>
        <p:nvSpPr>
          <p:cNvPr id="291844" name="Rectangle 4"/>
          <p:cNvSpPr>
            <a:spLocks noGrp="1" noChangeArrowheads="1"/>
          </p:cNvSpPr>
          <p:nvPr>
            <p:ph type="body" sz="half" idx="2"/>
          </p:nvPr>
        </p:nvSpPr>
        <p:spPr>
          <a:xfrm>
            <a:off x="4876800" y="1196975"/>
            <a:ext cx="4019550" cy="1439863"/>
          </a:xfrm>
        </p:spPr>
        <p:txBody>
          <a:bodyPr/>
          <a:lstStyle/>
          <a:p>
            <a:pPr>
              <a:lnSpc>
                <a:spcPct val="90000"/>
              </a:lnSpc>
              <a:buFont typeface="Wingdings" pitchFamily="2" charset="2"/>
              <a:buChar char="§"/>
            </a:pPr>
            <a:r>
              <a:rPr lang="en-US" sz="2000" b="1" dirty="0">
                <a:solidFill>
                  <a:schemeClr val="folHlink"/>
                </a:solidFill>
              </a:rPr>
              <a:t>Variable </a:t>
            </a:r>
            <a:r>
              <a:rPr lang="en-US" sz="2000" b="1" dirty="0" smtClean="0">
                <a:solidFill>
                  <a:schemeClr val="folHlink"/>
                </a:solidFill>
              </a:rPr>
              <a:t>guideline </a:t>
            </a:r>
            <a:r>
              <a:rPr lang="en-US" sz="2000" b="1" dirty="0">
                <a:solidFill>
                  <a:schemeClr val="folHlink"/>
                </a:solidFill>
              </a:rPr>
              <a:t>size</a:t>
            </a:r>
          </a:p>
          <a:p>
            <a:pPr lvl="1">
              <a:lnSpc>
                <a:spcPct val="90000"/>
              </a:lnSpc>
              <a:buSzTx/>
              <a:buFont typeface="Wingdings" pitchFamily="2" charset="2"/>
              <a:buChar char="§"/>
            </a:pPr>
            <a:r>
              <a:rPr lang="en-US" sz="1800" dirty="0"/>
              <a:t>min = 2KB</a:t>
            </a:r>
          </a:p>
          <a:p>
            <a:pPr lvl="1">
              <a:lnSpc>
                <a:spcPct val="90000"/>
              </a:lnSpc>
              <a:buSzTx/>
              <a:buFont typeface="Wingdings" pitchFamily="2" charset="2"/>
              <a:buChar char="§"/>
            </a:pPr>
            <a:r>
              <a:rPr lang="en-US" sz="1800" dirty="0" err="1"/>
              <a:t>avg</a:t>
            </a:r>
            <a:r>
              <a:rPr lang="en-US" sz="1800" dirty="0"/>
              <a:t> = 24KB</a:t>
            </a:r>
          </a:p>
          <a:p>
            <a:pPr lvl="1">
              <a:lnSpc>
                <a:spcPct val="90000"/>
              </a:lnSpc>
              <a:buSzTx/>
              <a:buFont typeface="Wingdings" pitchFamily="2" charset="2"/>
              <a:buChar char="§"/>
            </a:pPr>
            <a:r>
              <a:rPr lang="en-US" sz="1800" dirty="0"/>
              <a:t>max = 125KB</a:t>
            </a:r>
            <a:endParaRPr lang="it-IT" sz="1800" dirty="0"/>
          </a:p>
        </p:txBody>
      </p:sp>
      <p:sp>
        <p:nvSpPr>
          <p:cNvPr id="291845" name="Rectangle 5"/>
          <p:cNvSpPr>
            <a:spLocks noChangeArrowheads="1"/>
          </p:cNvSpPr>
          <p:nvPr/>
        </p:nvSpPr>
        <p:spPr bwMode="auto">
          <a:xfrm>
            <a:off x="431800" y="2751138"/>
            <a:ext cx="8382000" cy="2663825"/>
          </a:xfrm>
          <a:prstGeom prst="rect">
            <a:avLst/>
          </a:prstGeom>
          <a:noFill/>
          <a:ln w="9525">
            <a:noFill/>
            <a:miter lim="800000"/>
            <a:headEnd/>
            <a:tailEnd/>
          </a:ln>
          <a:effectLst/>
        </p:spPr>
        <p:txBody>
          <a:bodyPr/>
          <a:lstStyle/>
          <a:p>
            <a:pPr marL="342900" indent="-342900" algn="l">
              <a:spcBef>
                <a:spcPct val="20000"/>
              </a:spcBef>
              <a:buClr>
                <a:schemeClr val="hlink"/>
              </a:buClr>
              <a:buFont typeface="Wingdings" pitchFamily="2" charset="2"/>
              <a:buChar char="§"/>
            </a:pPr>
            <a:r>
              <a:rPr lang="en-US" sz="2000" b="1" dirty="0">
                <a:solidFill>
                  <a:schemeClr val="folHlink"/>
                </a:solidFill>
                <a:effectLst>
                  <a:outerShdw blurRad="38100" dist="38100" dir="2700000" algn="tl">
                    <a:srgbClr val="000000"/>
                  </a:outerShdw>
                </a:effectLst>
              </a:rPr>
              <a:t>Five different query types</a:t>
            </a:r>
          </a:p>
          <a:p>
            <a:pPr marL="742950" lvl="1" indent="-285750" algn="l">
              <a:spcBef>
                <a:spcPct val="20000"/>
              </a:spcBef>
              <a:buClr>
                <a:schemeClr val="hlink"/>
              </a:buClr>
              <a:buSzPct val="110000"/>
              <a:buFont typeface="Wingdings" pitchFamily="2" charset="2"/>
              <a:buChar char="§"/>
            </a:pPr>
            <a:r>
              <a:rPr lang="en-US" b="1" dirty="0">
                <a:solidFill>
                  <a:srgbClr val="FFFF99"/>
                </a:solidFill>
                <a:effectLst>
                  <a:outerShdw blurRad="38100" dist="38100" dir="2700000" algn="tl">
                    <a:srgbClr val="000000"/>
                  </a:outerShdw>
                </a:effectLst>
              </a:rPr>
              <a:t>Queries on keywords (structural + textual constraints)</a:t>
            </a:r>
          </a:p>
          <a:p>
            <a:pPr marL="1143000" lvl="2" indent="-228600" algn="l">
              <a:spcBef>
                <a:spcPct val="20000"/>
              </a:spcBef>
              <a:buClr>
                <a:schemeClr val="folHlink"/>
              </a:buClr>
              <a:buSzPct val="110000"/>
              <a:buFont typeface="Wingdings" pitchFamily="2" charset="2"/>
              <a:buChar char="§"/>
            </a:pPr>
            <a:r>
              <a:rPr lang="en-US" sz="1600" b="1" dirty="0">
                <a:effectLst>
                  <a:outerShdw blurRad="38100" dist="38100" dir="2700000" algn="tl">
                    <a:srgbClr val="000000"/>
                  </a:outerShdw>
                </a:effectLst>
              </a:rPr>
              <a:t>Q1</a:t>
            </a:r>
            <a:r>
              <a:rPr lang="en-US" sz="1600" dirty="0">
                <a:effectLst>
                  <a:outerShdw blurRad="38100" dist="38100" dir="2700000" algn="tl">
                    <a:srgbClr val="000000"/>
                  </a:outerShdw>
                </a:effectLst>
              </a:rPr>
              <a:t> – keywords in contents</a:t>
            </a:r>
          </a:p>
          <a:p>
            <a:pPr marL="1143000" lvl="2" indent="-228600" algn="l">
              <a:spcBef>
                <a:spcPct val="20000"/>
              </a:spcBef>
              <a:buClr>
                <a:schemeClr val="folHlink"/>
              </a:buClr>
              <a:buSzPct val="110000"/>
              <a:buFont typeface="Wingdings" pitchFamily="2" charset="2"/>
              <a:buChar char="§"/>
            </a:pPr>
            <a:r>
              <a:rPr lang="en-US" sz="1600" b="1" dirty="0">
                <a:effectLst>
                  <a:outerShdw blurRad="38100" dist="38100" dir="2700000" algn="tl">
                    <a:srgbClr val="000000"/>
                  </a:outerShdw>
                </a:effectLst>
              </a:rPr>
              <a:t>Q2</a:t>
            </a:r>
            <a:r>
              <a:rPr lang="en-US" sz="1600" dirty="0">
                <a:effectLst>
                  <a:outerShdw blurRad="38100" dist="38100" dir="2700000" algn="tl">
                    <a:srgbClr val="000000"/>
                  </a:outerShdw>
                </a:effectLst>
              </a:rPr>
              <a:t> – keywords in type and contents</a:t>
            </a:r>
          </a:p>
          <a:p>
            <a:pPr marL="742950" lvl="1" indent="-285750" algn="l">
              <a:spcBef>
                <a:spcPct val="20000"/>
              </a:spcBef>
              <a:buClr>
                <a:schemeClr val="hlink"/>
              </a:buClr>
              <a:buSzPct val="110000"/>
              <a:buFont typeface="Wingdings" pitchFamily="2" charset="2"/>
              <a:buChar char="§"/>
            </a:pPr>
            <a:r>
              <a:rPr lang="en-US" b="1" dirty="0">
                <a:solidFill>
                  <a:srgbClr val="FFFF99"/>
                </a:solidFill>
                <a:effectLst>
                  <a:outerShdw blurRad="38100" dist="38100" dir="2700000" algn="tl">
                    <a:srgbClr val="000000"/>
                  </a:outerShdw>
                </a:effectLst>
              </a:rPr>
              <a:t>Temporal queries (structural + temporal constraints)</a:t>
            </a:r>
          </a:p>
          <a:p>
            <a:pPr marL="1143000" lvl="2" indent="-228600" algn="l">
              <a:spcBef>
                <a:spcPct val="20000"/>
              </a:spcBef>
              <a:buClr>
                <a:schemeClr val="folHlink"/>
              </a:buClr>
              <a:buSzPct val="110000"/>
              <a:buFont typeface="Wingdings" pitchFamily="2" charset="2"/>
              <a:buChar char="§"/>
            </a:pPr>
            <a:r>
              <a:rPr lang="en-US" sz="1600" b="1" dirty="0">
                <a:effectLst>
                  <a:outerShdw blurRad="38100" dist="38100" dir="2700000" algn="tl">
                    <a:srgbClr val="000000"/>
                  </a:outerShdw>
                </a:effectLst>
              </a:rPr>
              <a:t>Q3</a:t>
            </a:r>
            <a:r>
              <a:rPr lang="en-US" sz="1600" dirty="0">
                <a:effectLst>
                  <a:outerShdw blurRad="38100" dist="38100" dir="2700000" algn="tl">
                    <a:srgbClr val="000000"/>
                  </a:outerShdw>
                </a:effectLst>
              </a:rPr>
              <a:t> – </a:t>
            </a:r>
            <a:r>
              <a:rPr lang="en-US" sz="1600" dirty="0" smtClean="0">
                <a:effectLst>
                  <a:outerShdw blurRad="38100" dist="38100" dir="2700000" algn="tl">
                    <a:srgbClr val="000000"/>
                  </a:outerShdw>
                </a:effectLst>
              </a:rPr>
              <a:t>conditions on validity </a:t>
            </a:r>
            <a:r>
              <a:rPr lang="en-US" sz="1600" dirty="0">
                <a:effectLst>
                  <a:outerShdw blurRad="38100" dist="38100" dir="2700000" algn="tl">
                    <a:srgbClr val="000000"/>
                  </a:outerShdw>
                </a:effectLst>
              </a:rPr>
              <a:t>and transaction time</a:t>
            </a:r>
          </a:p>
          <a:p>
            <a:pPr marL="742950" lvl="1" indent="-285750" algn="l">
              <a:spcBef>
                <a:spcPct val="20000"/>
              </a:spcBef>
              <a:buClr>
                <a:schemeClr val="folHlink"/>
              </a:buClr>
              <a:buSzPct val="110000"/>
              <a:buFont typeface="Wingdings" pitchFamily="2" charset="2"/>
              <a:buChar char="§"/>
            </a:pPr>
            <a:r>
              <a:rPr lang="en-US" b="1" dirty="0">
                <a:solidFill>
                  <a:srgbClr val="FFFF99"/>
                </a:solidFill>
                <a:effectLst>
                  <a:outerShdw blurRad="38100" dist="38100" dir="2700000" algn="tl">
                    <a:srgbClr val="000000"/>
                  </a:outerShdw>
                </a:effectLst>
              </a:rPr>
              <a:t>Mixed queries (structural + textual + temporal constraints)</a:t>
            </a:r>
          </a:p>
          <a:p>
            <a:pPr marL="1143000" lvl="2" indent="-228600" algn="l">
              <a:spcBef>
                <a:spcPct val="20000"/>
              </a:spcBef>
              <a:buClr>
                <a:schemeClr val="folHlink"/>
              </a:buClr>
              <a:buSzPct val="110000"/>
              <a:buFont typeface="Wingdings" pitchFamily="2" charset="2"/>
              <a:buChar char="§"/>
            </a:pPr>
            <a:r>
              <a:rPr lang="en-US" sz="1600" b="1" dirty="0">
                <a:effectLst>
                  <a:outerShdw blurRad="38100" dist="38100" dir="2700000" algn="tl">
                    <a:srgbClr val="000000"/>
                  </a:outerShdw>
                </a:effectLst>
              </a:rPr>
              <a:t>Q4</a:t>
            </a:r>
            <a:r>
              <a:rPr lang="en-US" sz="1600" dirty="0">
                <a:effectLst>
                  <a:outerShdw blurRad="38100" dist="38100" dir="2700000" algn="tl">
                    <a:srgbClr val="000000"/>
                  </a:outerShdw>
                </a:effectLst>
              </a:rPr>
              <a:t>,</a:t>
            </a:r>
            <a:r>
              <a:rPr lang="en-US" sz="1600" b="1" dirty="0">
                <a:effectLst>
                  <a:outerShdw blurRad="38100" dist="38100" dir="2700000" algn="tl">
                    <a:srgbClr val="000000"/>
                  </a:outerShdw>
                </a:effectLst>
              </a:rPr>
              <a:t> Q5</a:t>
            </a:r>
            <a:r>
              <a:rPr lang="en-US" sz="1600" dirty="0">
                <a:effectLst>
                  <a:outerShdw blurRad="38100" dist="38100" dir="2700000" algn="tl">
                    <a:srgbClr val="000000"/>
                  </a:outerShdw>
                </a:effectLst>
              </a:rPr>
              <a:t>  – with keywords and temporal conditions</a:t>
            </a:r>
            <a:endParaRPr lang="it-IT" sz="2000" dirty="0">
              <a:effectLst>
                <a:outerShdw blurRad="38100" dist="38100" dir="2700000" algn="tl">
                  <a:srgbClr val="000000"/>
                </a:outerShdw>
              </a:effectLst>
            </a:endParaRPr>
          </a:p>
        </p:txBody>
      </p:sp>
      <p:sp>
        <p:nvSpPr>
          <p:cNvPr id="291846" name="Rectangle 6"/>
          <p:cNvSpPr>
            <a:spLocks noChangeArrowheads="1"/>
          </p:cNvSpPr>
          <p:nvPr/>
        </p:nvSpPr>
        <p:spPr bwMode="auto">
          <a:xfrm>
            <a:off x="500034" y="5429264"/>
            <a:ext cx="8382000" cy="863600"/>
          </a:xfrm>
          <a:prstGeom prst="rect">
            <a:avLst/>
          </a:prstGeom>
          <a:noFill/>
          <a:ln w="9525">
            <a:noFill/>
            <a:miter lim="800000"/>
            <a:headEnd/>
            <a:tailEnd/>
          </a:ln>
          <a:effectLst/>
        </p:spPr>
        <p:txBody>
          <a:bodyPr/>
          <a:lstStyle/>
          <a:p>
            <a:pPr marL="342900" indent="-342900" algn="l">
              <a:spcBef>
                <a:spcPct val="20000"/>
              </a:spcBef>
              <a:buClr>
                <a:schemeClr val="hlink"/>
              </a:buClr>
              <a:buFont typeface="Wingdings" pitchFamily="2" charset="2"/>
              <a:buChar char="§"/>
            </a:pPr>
            <a:r>
              <a:rPr lang="en-US" sz="2000" b="1" dirty="0" smtClean="0">
                <a:solidFill>
                  <a:schemeClr val="folHlink"/>
                </a:solidFill>
                <a:effectLst>
                  <a:outerShdw blurRad="38100" dist="38100" dir="2700000" algn="tl">
                    <a:srgbClr val="000000"/>
                  </a:outerShdw>
                </a:effectLst>
              </a:rPr>
              <a:t>Query variants </a:t>
            </a:r>
            <a:r>
              <a:rPr lang="en-US" sz="2000" b="1" dirty="0">
                <a:solidFill>
                  <a:schemeClr val="folHlink"/>
                </a:solidFill>
                <a:effectLst>
                  <a:outerShdw blurRad="38100" dist="38100" dir="2700000" algn="tl">
                    <a:srgbClr val="000000"/>
                  </a:outerShdw>
                </a:effectLst>
              </a:rPr>
              <a:t>with semantic constraints</a:t>
            </a:r>
          </a:p>
          <a:p>
            <a:pPr marL="1143000" lvl="2" indent="-228600" algn="l">
              <a:spcBef>
                <a:spcPct val="20000"/>
              </a:spcBef>
              <a:buClr>
                <a:schemeClr val="folHlink"/>
              </a:buClr>
              <a:buSzPct val="110000"/>
              <a:buFont typeface="Wingdings" pitchFamily="2" charset="2"/>
              <a:buChar char="§"/>
            </a:pPr>
            <a:r>
              <a:rPr lang="en-US" sz="1600" b="1" dirty="0" err="1">
                <a:effectLst>
                  <a:outerShdw blurRad="38100" dist="38100" dir="2700000" algn="tl">
                    <a:srgbClr val="000000"/>
                  </a:outerShdw>
                </a:effectLst>
              </a:rPr>
              <a:t>Qx</a:t>
            </a:r>
            <a:r>
              <a:rPr lang="en-US" sz="1600" b="1" dirty="0">
                <a:effectLst>
                  <a:outerShdw blurRad="38100" dist="38100" dir="2700000" algn="tl">
                    <a:srgbClr val="000000"/>
                  </a:outerShdw>
                </a:effectLst>
              </a:rPr>
              <a:t>-A</a:t>
            </a:r>
            <a:r>
              <a:rPr lang="en-US" sz="1600" dirty="0">
                <a:effectLst>
                  <a:outerShdw blurRad="38100" dist="38100" dir="2700000" algn="tl">
                    <a:srgbClr val="000000"/>
                  </a:outerShdw>
                </a:effectLst>
              </a:rPr>
              <a:t> – with additional </a:t>
            </a:r>
            <a:r>
              <a:rPr lang="en-US" sz="1600" b="1" dirty="0">
                <a:solidFill>
                  <a:srgbClr val="FFFF99"/>
                </a:solidFill>
                <a:effectLst>
                  <a:outerShdw blurRad="38100" dist="38100" dir="2700000" algn="tl">
                    <a:srgbClr val="000000"/>
                  </a:outerShdw>
                </a:effectLst>
              </a:rPr>
              <a:t>applicability constraints</a:t>
            </a:r>
            <a:endParaRPr lang="en-US" sz="2000" b="1" dirty="0">
              <a:solidFill>
                <a:srgbClr val="FFFF99"/>
              </a:solidFill>
              <a:effectLst>
                <a:outerShdw blurRad="38100" dist="38100" dir="2700000" algn="tl">
                  <a:srgbClr val="000000"/>
                </a:outerShdw>
              </a:effectLst>
            </a:endParaRPr>
          </a:p>
        </p:txBody>
      </p:sp>
      <p:sp>
        <p:nvSpPr>
          <p:cNvPr id="11" name="Segnaposto piè di pagina 10"/>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609600" y="76200"/>
            <a:ext cx="7772400" cy="1143000"/>
          </a:xfrm>
        </p:spPr>
        <p:txBody>
          <a:bodyPr/>
          <a:lstStyle/>
          <a:p>
            <a:r>
              <a:rPr lang="en-US" sz="3200"/>
              <a:t>Performance evaluation</a:t>
            </a:r>
            <a:endParaRPr lang="it-IT" sz="3200"/>
          </a:p>
        </p:txBody>
      </p:sp>
      <p:sp>
        <p:nvSpPr>
          <p:cNvPr id="292867" name="Text Box 3"/>
          <p:cNvSpPr txBox="1">
            <a:spLocks noChangeArrowheads="1"/>
          </p:cNvSpPr>
          <p:nvPr/>
        </p:nvSpPr>
        <p:spPr bwMode="auto">
          <a:xfrm>
            <a:off x="611188" y="4178300"/>
            <a:ext cx="8207375" cy="1723549"/>
          </a:xfrm>
          <a:prstGeom prst="rect">
            <a:avLst/>
          </a:prstGeom>
          <a:noFill/>
          <a:ln w="9525">
            <a:noFill/>
            <a:miter lim="800000"/>
            <a:headEnd/>
            <a:tailEnd/>
          </a:ln>
          <a:effectLst/>
        </p:spPr>
        <p:txBody>
          <a:bodyPr>
            <a:spAutoFit/>
          </a:bodyPr>
          <a:lstStyle/>
          <a:p>
            <a:pPr marL="271463" indent="-271463" algn="l">
              <a:spcBef>
                <a:spcPct val="10000"/>
              </a:spcBef>
              <a:buClr>
                <a:schemeClr val="accent1"/>
              </a:buClr>
              <a:buFont typeface="Wingdings" pitchFamily="2" charset="2"/>
              <a:buChar char="§"/>
            </a:pPr>
            <a:r>
              <a:rPr lang="en-US" sz="2000" dirty="0">
                <a:effectLst>
                  <a:outerShdw blurRad="38100" dist="38100" dir="2700000" algn="tl">
                    <a:srgbClr val="000000"/>
                  </a:outerShdw>
                </a:effectLst>
              </a:rPr>
              <a:t>Very high </a:t>
            </a:r>
            <a:r>
              <a:rPr lang="en-US" sz="2000" b="1" dirty="0">
                <a:solidFill>
                  <a:srgbClr val="FFFF99"/>
                </a:solidFill>
                <a:effectLst>
                  <a:outerShdw blurRad="38100" dist="38100" dir="2700000" algn="tl">
                    <a:srgbClr val="000000"/>
                  </a:outerShdw>
                </a:effectLst>
              </a:rPr>
              <a:t>personalization</a:t>
            </a:r>
            <a:r>
              <a:rPr lang="en-US" sz="2000" dirty="0">
                <a:effectLst>
                  <a:outerShdw blurRad="38100" dist="38100" dir="2700000" algn="tl">
                    <a:srgbClr val="000000"/>
                  </a:outerShdw>
                </a:effectLst>
              </a:rPr>
              <a:t> query </a:t>
            </a:r>
            <a:r>
              <a:rPr lang="en-US" sz="2000" b="1" dirty="0">
                <a:solidFill>
                  <a:schemeClr val="folHlink"/>
                </a:solidFill>
                <a:effectLst>
                  <a:outerShdw blurRad="38100" dist="38100" dir="2700000" algn="tl">
                    <a:srgbClr val="000000"/>
                  </a:outerShdw>
                </a:effectLst>
              </a:rPr>
              <a:t>efficiency</a:t>
            </a:r>
            <a:endParaRPr lang="it-IT" sz="2000" b="1" dirty="0">
              <a:solidFill>
                <a:schemeClr val="folHlink"/>
              </a:solidFill>
              <a:effectLst>
                <a:outerShdw blurRad="38100" dist="38100" dir="2700000" algn="tl">
                  <a:srgbClr val="000000"/>
                </a:outerShdw>
              </a:effectLst>
            </a:endParaRPr>
          </a:p>
          <a:p>
            <a:pPr marL="808038" lvl="1" indent="-350838" algn="l">
              <a:spcBef>
                <a:spcPct val="10000"/>
              </a:spcBef>
              <a:buClr>
                <a:schemeClr val="accent1"/>
              </a:buClr>
              <a:buFont typeface="Wingdings" pitchFamily="2" charset="2"/>
              <a:buChar char="§"/>
            </a:pPr>
            <a:r>
              <a:rPr lang="en-US" sz="2000" dirty="0">
                <a:effectLst>
                  <a:outerShdw blurRad="38100" dist="38100" dir="2700000" algn="tl">
                    <a:srgbClr val="000000"/>
                  </a:outerShdw>
                </a:effectLst>
              </a:rPr>
              <a:t>The system is able to solve personalization problems by means of simple comparisons involving pre-post encodings</a:t>
            </a:r>
          </a:p>
          <a:p>
            <a:pPr marL="808038" lvl="1" indent="-350838" algn="l">
              <a:spcBef>
                <a:spcPct val="10000"/>
              </a:spcBef>
              <a:buClr>
                <a:schemeClr val="accent1"/>
              </a:buClr>
              <a:buFont typeface="Wingdings" pitchFamily="2" charset="2"/>
              <a:buChar char="§"/>
            </a:pPr>
            <a:r>
              <a:rPr lang="en-US" sz="2000" b="1" dirty="0">
                <a:solidFill>
                  <a:srgbClr val="FFFF99"/>
                </a:solidFill>
                <a:effectLst>
                  <a:outerShdw blurRad="38100" dist="38100" dir="2700000" algn="tl">
                    <a:srgbClr val="000000"/>
                  </a:outerShdw>
                </a:effectLst>
              </a:rPr>
              <a:t>0.5-1%</a:t>
            </a:r>
            <a:r>
              <a:rPr lang="en-US" sz="2000" dirty="0">
                <a:effectLst>
                  <a:outerShdw blurRad="38100" dist="38100" dir="2700000" algn="tl">
                    <a:srgbClr val="000000"/>
                  </a:outerShdw>
                </a:effectLst>
              </a:rPr>
              <a:t> more </a:t>
            </a:r>
            <a:r>
              <a:rPr lang="en-US" sz="2000" b="1" dirty="0">
                <a:solidFill>
                  <a:schemeClr val="folHlink"/>
                </a:solidFill>
                <a:effectLst>
                  <a:outerShdw blurRad="38100" dist="38100" dir="2700000" algn="tl">
                    <a:srgbClr val="000000"/>
                  </a:outerShdw>
                </a:effectLst>
              </a:rPr>
              <a:t>time</a:t>
            </a:r>
            <a:r>
              <a:rPr lang="en-US" sz="2000" dirty="0">
                <a:effectLst>
                  <a:outerShdw blurRad="38100" dist="38100" dir="2700000" algn="tl">
                    <a:srgbClr val="000000"/>
                  </a:outerShdw>
                </a:effectLst>
              </a:rPr>
              <a:t> </a:t>
            </a:r>
            <a:r>
              <a:rPr lang="en-US" sz="2000" dirty="0" smtClean="0">
                <a:effectLst>
                  <a:outerShdw blurRad="38100" dist="38100" dir="2700000" algn="tl">
                    <a:srgbClr val="000000"/>
                  </a:outerShdw>
                </a:effectLst>
              </a:rPr>
              <a:t>for </a:t>
            </a:r>
            <a:r>
              <a:rPr lang="en-US" sz="2000" dirty="0">
                <a:effectLst>
                  <a:outerShdw blurRad="38100" dist="38100" dir="2700000" algn="tl">
                    <a:srgbClr val="000000"/>
                  </a:outerShdw>
                </a:effectLst>
              </a:rPr>
              <a:t>the </a:t>
            </a:r>
            <a:r>
              <a:rPr lang="en-US" sz="2000" dirty="0" smtClean="0">
                <a:effectLst>
                  <a:outerShdw blurRad="38100" dist="38100" dir="2700000" algn="tl">
                    <a:srgbClr val="000000"/>
                  </a:outerShdw>
                </a:effectLst>
              </a:rPr>
              <a:t>queries with applicability constraints</a:t>
            </a:r>
            <a:endParaRPr lang="en-US" sz="2000" dirty="0">
              <a:effectLst>
                <a:outerShdw blurRad="38100" dist="38100" dir="2700000" algn="tl">
                  <a:srgbClr val="000000"/>
                </a:outerShdw>
              </a:effectLst>
            </a:endParaRPr>
          </a:p>
          <a:p>
            <a:pPr marL="808038" lvl="1" indent="-350838" algn="l">
              <a:spcBef>
                <a:spcPct val="10000"/>
              </a:spcBef>
              <a:buClr>
                <a:schemeClr val="accent1"/>
              </a:buClr>
              <a:buFont typeface="Wingdings" pitchFamily="2" charset="2"/>
              <a:buChar char="§"/>
            </a:pPr>
            <a:r>
              <a:rPr lang="en-US" sz="2000" b="1" dirty="0">
                <a:solidFill>
                  <a:srgbClr val="FFFF99"/>
                </a:solidFill>
                <a:effectLst>
                  <a:outerShdw blurRad="38100" dist="38100" dir="2700000" algn="tl">
                    <a:srgbClr val="000000"/>
                  </a:outerShdw>
                </a:effectLst>
              </a:rPr>
              <a:t>3-4%</a:t>
            </a:r>
            <a:r>
              <a:rPr lang="en-US" sz="2000" dirty="0">
                <a:effectLst>
                  <a:outerShdw blurRad="38100" dist="38100" dir="2700000" algn="tl">
                    <a:srgbClr val="000000"/>
                  </a:outerShdw>
                </a:effectLst>
              </a:rPr>
              <a:t> </a:t>
            </a:r>
            <a:r>
              <a:rPr lang="en-US" sz="2000" b="1" dirty="0">
                <a:solidFill>
                  <a:schemeClr val="folHlink"/>
                </a:solidFill>
                <a:effectLst>
                  <a:outerShdw blurRad="38100" dist="38100" dir="2700000" algn="tl">
                    <a:srgbClr val="000000"/>
                  </a:outerShdw>
                </a:effectLst>
              </a:rPr>
              <a:t>storage</a:t>
            </a:r>
            <a:r>
              <a:rPr lang="en-US" sz="2000" dirty="0">
                <a:effectLst>
                  <a:outerShdw blurRad="38100" dist="38100" dir="2700000" algn="tl">
                    <a:srgbClr val="000000"/>
                  </a:outerShdw>
                </a:effectLst>
              </a:rPr>
              <a:t> space overhead</a:t>
            </a:r>
            <a:endParaRPr lang="it-IT" sz="2000" dirty="0">
              <a:effectLst>
                <a:outerShdw blurRad="38100" dist="38100" dir="2700000" algn="tl">
                  <a:srgbClr val="000000"/>
                </a:outerShdw>
              </a:effectLst>
            </a:endParaRPr>
          </a:p>
        </p:txBody>
      </p:sp>
      <p:pic>
        <p:nvPicPr>
          <p:cNvPr id="292868" name="Picture 4" descr="Immagine_tagliata_1"/>
          <p:cNvPicPr>
            <a:picLocks noChangeAspect="1" noChangeArrowheads="1"/>
          </p:cNvPicPr>
          <p:nvPr/>
        </p:nvPicPr>
        <p:blipFill>
          <a:blip r:embed="rId3" cstate="print"/>
          <a:srcRect/>
          <a:stretch>
            <a:fillRect/>
          </a:stretch>
        </p:blipFill>
        <p:spPr bwMode="auto">
          <a:xfrm>
            <a:off x="1028700" y="1327150"/>
            <a:ext cx="6856413" cy="2455863"/>
          </a:xfrm>
          <a:prstGeom prst="rect">
            <a:avLst/>
          </a:prstGeom>
          <a:noFill/>
        </p:spPr>
      </p:pic>
      <p:sp>
        <p:nvSpPr>
          <p:cNvPr id="6" name="Segnaposto piè di pagina 5"/>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animEffect transition="in" filter="dissolve">
                                      <p:cBhvr>
                                        <p:cTn id="7" dur="500"/>
                                        <p:tgtEl>
                                          <p:spTgt spid="292867">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animEffect transition="in" filter="dissolve">
                                      <p:cBhvr>
                                        <p:cTn id="11" dur="500"/>
                                        <p:tgtEl>
                                          <p:spTgt spid="29286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292867">
                                            <p:txEl>
                                              <p:pRg st="2" end="2"/>
                                            </p:txEl>
                                          </p:spTgt>
                                        </p:tgtEl>
                                        <p:attrNameLst>
                                          <p:attrName>style.visibility</p:attrName>
                                        </p:attrNameLst>
                                      </p:cBhvr>
                                      <p:to>
                                        <p:strVal val="visible"/>
                                      </p:to>
                                    </p:set>
                                    <p:animEffect transition="in" filter="dissolve">
                                      <p:cBhvr>
                                        <p:cTn id="16" dur="500"/>
                                        <p:tgtEl>
                                          <p:spTgt spid="29286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292867">
                                            <p:txEl>
                                              <p:pRg st="3" end="3"/>
                                            </p:txEl>
                                          </p:spTgt>
                                        </p:tgtEl>
                                        <p:attrNameLst>
                                          <p:attrName>style.visibility</p:attrName>
                                        </p:attrNameLst>
                                      </p:cBhvr>
                                      <p:to>
                                        <p:strVal val="visible"/>
                                      </p:to>
                                    </p:set>
                                    <p:animEffect transition="in" filter="dissolve">
                                      <p:cBhvr>
                                        <p:cTn id="21" dur="500"/>
                                        <p:tgtEl>
                                          <p:spTgt spid="292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ChangeArrowheads="1"/>
          </p:cNvSpPr>
          <p:nvPr/>
        </p:nvSpPr>
        <p:spPr bwMode="auto">
          <a:xfrm>
            <a:off x="1566863" y="1341438"/>
            <a:ext cx="6245225" cy="1946275"/>
          </a:xfrm>
          <a:prstGeom prst="rect">
            <a:avLst/>
          </a:prstGeom>
          <a:solidFill>
            <a:schemeClr val="tx1">
              <a:alpha val="14999"/>
            </a:schemeClr>
          </a:solidFill>
          <a:ln w="9525">
            <a:noFill/>
            <a:miter lim="800000"/>
            <a:headEnd/>
            <a:tailEnd/>
          </a:ln>
          <a:effectLst/>
        </p:spPr>
        <p:txBody>
          <a:bodyPr wrap="none" anchor="ctr"/>
          <a:lstStyle/>
          <a:p>
            <a:endParaRPr lang="it-IT"/>
          </a:p>
        </p:txBody>
      </p:sp>
      <p:sp>
        <p:nvSpPr>
          <p:cNvPr id="293891" name="Rectangle 3"/>
          <p:cNvSpPr>
            <a:spLocks noGrp="1" noChangeArrowheads="1"/>
          </p:cNvSpPr>
          <p:nvPr>
            <p:ph type="title"/>
          </p:nvPr>
        </p:nvSpPr>
        <p:spPr>
          <a:xfrm>
            <a:off x="609600" y="76200"/>
            <a:ext cx="7772400" cy="1143000"/>
          </a:xfrm>
        </p:spPr>
        <p:txBody>
          <a:bodyPr/>
          <a:lstStyle/>
          <a:p>
            <a:r>
              <a:rPr lang="en-US" sz="3200"/>
              <a:t>Performance evaluation</a:t>
            </a:r>
            <a:endParaRPr lang="it-IT" sz="3200"/>
          </a:p>
        </p:txBody>
      </p:sp>
      <p:sp>
        <p:nvSpPr>
          <p:cNvPr id="293892" name="Text Box 4"/>
          <p:cNvSpPr txBox="1">
            <a:spLocks noChangeArrowheads="1"/>
          </p:cNvSpPr>
          <p:nvPr/>
        </p:nvSpPr>
        <p:spPr bwMode="auto">
          <a:xfrm>
            <a:off x="612775" y="4362450"/>
            <a:ext cx="8207375" cy="1371600"/>
          </a:xfrm>
          <a:prstGeom prst="rect">
            <a:avLst/>
          </a:prstGeom>
          <a:noFill/>
          <a:ln w="9525">
            <a:noFill/>
            <a:miter lim="800000"/>
            <a:headEnd/>
            <a:tailEnd/>
          </a:ln>
          <a:effectLst/>
        </p:spPr>
        <p:txBody>
          <a:bodyPr>
            <a:spAutoFit/>
          </a:bodyPr>
          <a:lstStyle/>
          <a:p>
            <a:pPr marL="271463" indent="-271463" algn="l">
              <a:spcBef>
                <a:spcPct val="10000"/>
              </a:spcBef>
              <a:buClr>
                <a:schemeClr val="accent1"/>
              </a:buClr>
              <a:buFont typeface="Wingdings" pitchFamily="2" charset="2"/>
              <a:buChar char="§"/>
            </a:pPr>
            <a:r>
              <a:rPr lang="en-US" sz="2000">
                <a:effectLst>
                  <a:outerShdw blurRad="38100" dist="38100" dir="2700000" algn="tl">
                    <a:srgbClr val="000000"/>
                  </a:outerShdw>
                </a:effectLst>
              </a:rPr>
              <a:t>Scalability tests</a:t>
            </a:r>
            <a:endParaRPr lang="it-IT" sz="2000" b="1">
              <a:solidFill>
                <a:schemeClr val="folHlink"/>
              </a:solidFill>
              <a:effectLst>
                <a:outerShdw blurRad="38100" dist="38100" dir="2700000" algn="tl">
                  <a:srgbClr val="000000"/>
                </a:outerShdw>
              </a:effectLst>
            </a:endParaRPr>
          </a:p>
          <a:p>
            <a:pPr marL="808038" lvl="1" indent="-350838" algn="l">
              <a:spcBef>
                <a:spcPct val="10000"/>
              </a:spcBef>
              <a:buClr>
                <a:schemeClr val="accent1"/>
              </a:buClr>
              <a:buFont typeface="Wingdings" pitchFamily="2" charset="2"/>
              <a:buChar char="§"/>
            </a:pPr>
            <a:r>
              <a:rPr lang="en-US" sz="2000">
                <a:effectLst>
                  <a:outerShdw blurRad="38100" dist="38100" dir="2700000" algn="tl">
                    <a:srgbClr val="000000"/>
                  </a:outerShdw>
                </a:effectLst>
              </a:rPr>
              <a:t>The computing time grows </a:t>
            </a:r>
            <a:r>
              <a:rPr lang="en-US" sz="2000" b="1">
                <a:solidFill>
                  <a:srgbClr val="FFFF99"/>
                </a:solidFill>
                <a:effectLst>
                  <a:outerShdw blurRad="38100" dist="38100" dir="2700000" algn="tl">
                    <a:srgbClr val="000000"/>
                  </a:outerShdw>
                </a:effectLst>
              </a:rPr>
              <a:t>sublinearly</a:t>
            </a:r>
            <a:r>
              <a:rPr lang="en-US" sz="2000">
                <a:effectLst>
                  <a:outerShdw blurRad="38100" dist="38100" dir="2700000" algn="tl">
                    <a:srgbClr val="000000"/>
                  </a:outerShdw>
                </a:effectLst>
              </a:rPr>
              <a:t> with the number of documents</a:t>
            </a:r>
          </a:p>
          <a:p>
            <a:pPr marL="808038" lvl="1" indent="-350838" algn="l">
              <a:spcBef>
                <a:spcPct val="10000"/>
              </a:spcBef>
              <a:buClr>
                <a:schemeClr val="accent1"/>
              </a:buClr>
              <a:buFont typeface="Wingdings" pitchFamily="2" charset="2"/>
              <a:buChar char="§"/>
            </a:pPr>
            <a:r>
              <a:rPr lang="en-US" sz="2000" b="1">
                <a:solidFill>
                  <a:srgbClr val="FFFF99"/>
                </a:solidFill>
                <a:effectLst>
                  <a:outerShdw blurRad="38100" dist="38100" dir="2700000" algn="tl">
                    <a:srgbClr val="000000"/>
                  </a:outerShdw>
                </a:effectLst>
              </a:rPr>
              <a:t>Good scalability</a:t>
            </a:r>
            <a:r>
              <a:rPr lang="en-US" sz="2000">
                <a:effectLst>
                  <a:outerShdw blurRad="38100" dist="38100" dir="2700000" algn="tl">
                    <a:srgbClr val="000000"/>
                  </a:outerShdw>
                </a:effectLst>
              </a:rPr>
              <a:t> of the system in every type of query context</a:t>
            </a:r>
          </a:p>
        </p:txBody>
      </p:sp>
      <p:sp>
        <p:nvSpPr>
          <p:cNvPr id="293893" name="Line 5"/>
          <p:cNvSpPr>
            <a:spLocks noChangeShapeType="1"/>
          </p:cNvSpPr>
          <p:nvPr/>
        </p:nvSpPr>
        <p:spPr bwMode="auto">
          <a:xfrm flipV="1">
            <a:off x="2289175" y="2428875"/>
            <a:ext cx="2327275" cy="287338"/>
          </a:xfrm>
          <a:prstGeom prst="line">
            <a:avLst/>
          </a:prstGeom>
          <a:noFill/>
          <a:ln w="38100">
            <a:solidFill>
              <a:schemeClr val="tx1"/>
            </a:solidFill>
            <a:round/>
            <a:headEnd/>
            <a:tailEnd/>
          </a:ln>
          <a:effectLst/>
        </p:spPr>
        <p:txBody>
          <a:bodyPr/>
          <a:lstStyle/>
          <a:p>
            <a:endParaRPr lang="it-IT"/>
          </a:p>
        </p:txBody>
      </p:sp>
      <p:sp>
        <p:nvSpPr>
          <p:cNvPr id="293894" name="Line 6"/>
          <p:cNvSpPr>
            <a:spLocks noChangeShapeType="1"/>
          </p:cNvSpPr>
          <p:nvPr/>
        </p:nvSpPr>
        <p:spPr bwMode="auto">
          <a:xfrm flipV="1">
            <a:off x="4616450" y="2212975"/>
            <a:ext cx="2325688" cy="214313"/>
          </a:xfrm>
          <a:prstGeom prst="line">
            <a:avLst/>
          </a:prstGeom>
          <a:noFill/>
          <a:ln w="38100">
            <a:solidFill>
              <a:schemeClr val="tx1"/>
            </a:solidFill>
            <a:round/>
            <a:headEnd/>
            <a:tailEnd/>
          </a:ln>
          <a:effectLst/>
        </p:spPr>
        <p:txBody>
          <a:bodyPr/>
          <a:lstStyle/>
          <a:p>
            <a:endParaRPr lang="it-IT"/>
          </a:p>
        </p:txBody>
      </p:sp>
      <p:sp>
        <p:nvSpPr>
          <p:cNvPr id="293895" name="Text Box 7"/>
          <p:cNvSpPr txBox="1">
            <a:spLocks noChangeArrowheads="1"/>
          </p:cNvSpPr>
          <p:nvPr/>
        </p:nvSpPr>
        <p:spPr bwMode="auto">
          <a:xfrm>
            <a:off x="1692275" y="3363913"/>
            <a:ext cx="1252538" cy="641350"/>
          </a:xfrm>
          <a:prstGeom prst="rect">
            <a:avLst/>
          </a:prstGeom>
          <a:noFill/>
          <a:ln w="9525">
            <a:noFill/>
            <a:miter lim="800000"/>
            <a:headEnd/>
            <a:tailEnd/>
          </a:ln>
          <a:effectLst/>
        </p:spPr>
        <p:txBody>
          <a:bodyPr>
            <a:spAutoFit/>
          </a:bodyPr>
          <a:lstStyle/>
          <a:p>
            <a:pPr>
              <a:spcBef>
                <a:spcPct val="50000"/>
              </a:spcBef>
            </a:pPr>
            <a:r>
              <a:rPr lang="it-IT" b="1">
                <a:effectLst>
                  <a:outerShdw blurRad="38100" dist="38100" dir="2700000" algn="tl">
                    <a:srgbClr val="000000"/>
                  </a:outerShdw>
                </a:effectLst>
              </a:rPr>
              <a:t>5000 docs</a:t>
            </a:r>
          </a:p>
        </p:txBody>
      </p:sp>
      <p:sp>
        <p:nvSpPr>
          <p:cNvPr id="293896" name="Text Box 8"/>
          <p:cNvSpPr txBox="1">
            <a:spLocks noChangeArrowheads="1"/>
          </p:cNvSpPr>
          <p:nvPr/>
        </p:nvSpPr>
        <p:spPr bwMode="auto">
          <a:xfrm>
            <a:off x="3959225" y="3363913"/>
            <a:ext cx="1252538" cy="641350"/>
          </a:xfrm>
          <a:prstGeom prst="rect">
            <a:avLst/>
          </a:prstGeom>
          <a:noFill/>
          <a:ln w="9525">
            <a:noFill/>
            <a:miter lim="800000"/>
            <a:headEnd/>
            <a:tailEnd/>
          </a:ln>
          <a:effectLst/>
        </p:spPr>
        <p:txBody>
          <a:bodyPr>
            <a:spAutoFit/>
          </a:bodyPr>
          <a:lstStyle/>
          <a:p>
            <a:pPr>
              <a:spcBef>
                <a:spcPct val="50000"/>
              </a:spcBef>
            </a:pPr>
            <a:r>
              <a:rPr lang="it-IT" b="1">
                <a:effectLst>
                  <a:outerShdw blurRad="38100" dist="38100" dir="2700000" algn="tl">
                    <a:srgbClr val="000000"/>
                  </a:outerShdw>
                </a:effectLst>
              </a:rPr>
              <a:t>10000 docs</a:t>
            </a:r>
          </a:p>
        </p:txBody>
      </p:sp>
      <p:sp>
        <p:nvSpPr>
          <p:cNvPr id="293897" name="Text Box 9"/>
          <p:cNvSpPr txBox="1">
            <a:spLocks noChangeArrowheads="1"/>
          </p:cNvSpPr>
          <p:nvPr/>
        </p:nvSpPr>
        <p:spPr bwMode="auto">
          <a:xfrm>
            <a:off x="6343650" y="3363913"/>
            <a:ext cx="1255713" cy="641350"/>
          </a:xfrm>
          <a:prstGeom prst="rect">
            <a:avLst/>
          </a:prstGeom>
          <a:noFill/>
          <a:ln w="9525">
            <a:noFill/>
            <a:miter lim="800000"/>
            <a:headEnd/>
            <a:tailEnd/>
          </a:ln>
          <a:effectLst/>
        </p:spPr>
        <p:txBody>
          <a:bodyPr>
            <a:spAutoFit/>
          </a:bodyPr>
          <a:lstStyle/>
          <a:p>
            <a:pPr>
              <a:spcBef>
                <a:spcPct val="50000"/>
              </a:spcBef>
            </a:pPr>
            <a:r>
              <a:rPr lang="it-IT" b="1">
                <a:effectLst>
                  <a:outerShdw blurRad="38100" dist="38100" dir="2700000" algn="tl">
                    <a:srgbClr val="000000"/>
                  </a:outerShdw>
                </a:effectLst>
              </a:rPr>
              <a:t>20000 docs</a:t>
            </a:r>
          </a:p>
        </p:txBody>
      </p:sp>
      <p:sp>
        <p:nvSpPr>
          <p:cNvPr id="293898" name="Oval 10"/>
          <p:cNvSpPr>
            <a:spLocks noChangeArrowheads="1"/>
          </p:cNvSpPr>
          <p:nvPr/>
        </p:nvSpPr>
        <p:spPr bwMode="auto">
          <a:xfrm>
            <a:off x="2230438" y="2644775"/>
            <a:ext cx="119062" cy="144463"/>
          </a:xfrm>
          <a:prstGeom prst="ellipse">
            <a:avLst/>
          </a:prstGeom>
          <a:solidFill>
            <a:schemeClr val="accent1"/>
          </a:solidFill>
          <a:ln w="9525">
            <a:solidFill>
              <a:schemeClr val="tx1"/>
            </a:solidFill>
            <a:round/>
            <a:headEnd/>
            <a:tailEnd/>
          </a:ln>
          <a:effectLst/>
        </p:spPr>
        <p:txBody>
          <a:bodyPr wrap="none" anchor="ctr"/>
          <a:lstStyle/>
          <a:p>
            <a:endParaRPr lang="it-IT"/>
          </a:p>
        </p:txBody>
      </p:sp>
      <p:sp>
        <p:nvSpPr>
          <p:cNvPr id="293899" name="Oval 11"/>
          <p:cNvSpPr>
            <a:spLocks noChangeArrowheads="1"/>
          </p:cNvSpPr>
          <p:nvPr/>
        </p:nvSpPr>
        <p:spPr bwMode="auto">
          <a:xfrm>
            <a:off x="4557713" y="2355850"/>
            <a:ext cx="117475" cy="144463"/>
          </a:xfrm>
          <a:prstGeom prst="ellipse">
            <a:avLst/>
          </a:prstGeom>
          <a:solidFill>
            <a:schemeClr val="accent1"/>
          </a:solidFill>
          <a:ln w="9525">
            <a:solidFill>
              <a:schemeClr val="tx1"/>
            </a:solidFill>
            <a:round/>
            <a:headEnd/>
            <a:tailEnd/>
          </a:ln>
          <a:effectLst/>
        </p:spPr>
        <p:txBody>
          <a:bodyPr wrap="none" anchor="ctr"/>
          <a:lstStyle/>
          <a:p>
            <a:endParaRPr lang="it-IT"/>
          </a:p>
        </p:txBody>
      </p:sp>
      <p:sp>
        <p:nvSpPr>
          <p:cNvPr id="293900" name="Oval 12"/>
          <p:cNvSpPr>
            <a:spLocks noChangeArrowheads="1"/>
          </p:cNvSpPr>
          <p:nvPr/>
        </p:nvSpPr>
        <p:spPr bwMode="auto">
          <a:xfrm>
            <a:off x="6883400" y="2139950"/>
            <a:ext cx="119063" cy="144463"/>
          </a:xfrm>
          <a:prstGeom prst="ellipse">
            <a:avLst/>
          </a:prstGeom>
          <a:solidFill>
            <a:schemeClr val="accent1"/>
          </a:solidFill>
          <a:ln w="9525">
            <a:solidFill>
              <a:schemeClr val="tx1"/>
            </a:solidFill>
            <a:round/>
            <a:headEnd/>
            <a:tailEnd/>
          </a:ln>
          <a:effectLst/>
        </p:spPr>
        <p:txBody>
          <a:bodyPr wrap="none" anchor="ctr"/>
          <a:lstStyle/>
          <a:p>
            <a:endParaRPr lang="it-IT"/>
          </a:p>
        </p:txBody>
      </p:sp>
      <p:sp>
        <p:nvSpPr>
          <p:cNvPr id="293901" name="Line 13"/>
          <p:cNvSpPr>
            <a:spLocks noChangeShapeType="1"/>
          </p:cNvSpPr>
          <p:nvPr/>
        </p:nvSpPr>
        <p:spPr bwMode="auto">
          <a:xfrm flipV="1">
            <a:off x="1574800" y="1196975"/>
            <a:ext cx="0" cy="2095500"/>
          </a:xfrm>
          <a:prstGeom prst="line">
            <a:avLst/>
          </a:prstGeom>
          <a:noFill/>
          <a:ln w="9525">
            <a:solidFill>
              <a:schemeClr val="tx1"/>
            </a:solidFill>
            <a:round/>
            <a:headEnd/>
            <a:tailEnd type="triangle" w="med" len="med"/>
          </a:ln>
          <a:effectLst/>
        </p:spPr>
        <p:txBody>
          <a:bodyPr/>
          <a:lstStyle/>
          <a:p>
            <a:endParaRPr lang="it-IT"/>
          </a:p>
        </p:txBody>
      </p:sp>
      <p:sp>
        <p:nvSpPr>
          <p:cNvPr id="293902" name="Line 14"/>
          <p:cNvSpPr>
            <a:spLocks noChangeShapeType="1"/>
          </p:cNvSpPr>
          <p:nvPr/>
        </p:nvSpPr>
        <p:spPr bwMode="auto">
          <a:xfrm>
            <a:off x="1574800" y="3292475"/>
            <a:ext cx="6381750" cy="0"/>
          </a:xfrm>
          <a:prstGeom prst="line">
            <a:avLst/>
          </a:prstGeom>
          <a:noFill/>
          <a:ln w="9525">
            <a:solidFill>
              <a:schemeClr val="tx1"/>
            </a:solidFill>
            <a:round/>
            <a:headEnd/>
            <a:tailEnd type="triangle" w="med" len="med"/>
          </a:ln>
          <a:effectLst/>
        </p:spPr>
        <p:txBody>
          <a:bodyPr/>
          <a:lstStyle/>
          <a:p>
            <a:endParaRPr lang="it-IT"/>
          </a:p>
        </p:txBody>
      </p:sp>
      <p:sp>
        <p:nvSpPr>
          <p:cNvPr id="293903" name="Text Box 15"/>
          <p:cNvSpPr txBox="1">
            <a:spLocks noChangeArrowheads="1"/>
          </p:cNvSpPr>
          <p:nvPr/>
        </p:nvSpPr>
        <p:spPr bwMode="auto">
          <a:xfrm>
            <a:off x="828675" y="1196975"/>
            <a:ext cx="777875" cy="366713"/>
          </a:xfrm>
          <a:prstGeom prst="rect">
            <a:avLst/>
          </a:prstGeom>
          <a:noFill/>
          <a:ln w="9525">
            <a:noFill/>
            <a:miter lim="800000"/>
            <a:headEnd/>
            <a:tailEnd/>
          </a:ln>
          <a:effectLst/>
        </p:spPr>
        <p:txBody>
          <a:bodyPr>
            <a:spAutoFit/>
          </a:bodyPr>
          <a:lstStyle/>
          <a:p>
            <a:pPr>
              <a:spcBef>
                <a:spcPct val="50000"/>
              </a:spcBef>
            </a:pPr>
            <a:r>
              <a:rPr lang="it-IT" b="1">
                <a:effectLst>
                  <a:outerShdw blurRad="38100" dist="38100" dir="2700000" algn="tl">
                    <a:srgbClr val="000000"/>
                  </a:outerShdw>
                </a:effectLst>
              </a:rPr>
              <a:t>time</a:t>
            </a:r>
          </a:p>
        </p:txBody>
      </p:sp>
      <p:sp>
        <p:nvSpPr>
          <p:cNvPr id="293904" name="Text Box 16"/>
          <p:cNvSpPr txBox="1">
            <a:spLocks noChangeArrowheads="1"/>
          </p:cNvSpPr>
          <p:nvPr/>
        </p:nvSpPr>
        <p:spPr bwMode="auto">
          <a:xfrm>
            <a:off x="1690688" y="1924050"/>
            <a:ext cx="1250950" cy="641350"/>
          </a:xfrm>
          <a:prstGeom prst="rect">
            <a:avLst/>
          </a:prstGeom>
          <a:noFill/>
          <a:ln w="9525">
            <a:noFill/>
            <a:miter lim="800000"/>
            <a:headEnd/>
            <a:tailEnd/>
          </a:ln>
          <a:effectLst/>
        </p:spPr>
        <p:txBody>
          <a:bodyPr>
            <a:spAutoFit/>
          </a:bodyPr>
          <a:lstStyle/>
          <a:p>
            <a:pPr>
              <a:spcBef>
                <a:spcPct val="50000"/>
              </a:spcBef>
            </a:pPr>
            <a:r>
              <a:rPr lang="it-IT" b="1">
                <a:solidFill>
                  <a:schemeClr val="folHlink"/>
                </a:solidFill>
                <a:effectLst>
                  <a:outerShdw blurRad="38100" dist="38100" dir="2700000" algn="tl">
                    <a:srgbClr val="000000"/>
                  </a:outerShdw>
                </a:effectLst>
              </a:rPr>
              <a:t>1046 msec</a:t>
            </a:r>
          </a:p>
        </p:txBody>
      </p:sp>
      <p:sp>
        <p:nvSpPr>
          <p:cNvPr id="293905" name="Text Box 17"/>
          <p:cNvSpPr txBox="1">
            <a:spLocks noChangeArrowheads="1"/>
          </p:cNvSpPr>
          <p:nvPr/>
        </p:nvSpPr>
        <p:spPr bwMode="auto">
          <a:xfrm>
            <a:off x="4016375" y="1635125"/>
            <a:ext cx="1250950" cy="641350"/>
          </a:xfrm>
          <a:prstGeom prst="rect">
            <a:avLst/>
          </a:prstGeom>
          <a:noFill/>
          <a:ln w="9525">
            <a:noFill/>
            <a:miter lim="800000"/>
            <a:headEnd/>
            <a:tailEnd/>
          </a:ln>
          <a:effectLst/>
        </p:spPr>
        <p:txBody>
          <a:bodyPr>
            <a:spAutoFit/>
          </a:bodyPr>
          <a:lstStyle/>
          <a:p>
            <a:pPr>
              <a:spcBef>
                <a:spcPct val="50000"/>
              </a:spcBef>
            </a:pPr>
            <a:r>
              <a:rPr lang="it-IT" b="1">
                <a:solidFill>
                  <a:schemeClr val="folHlink"/>
                </a:solidFill>
                <a:effectLst>
                  <a:outerShdw blurRad="38100" dist="38100" dir="2700000" algn="tl">
                    <a:srgbClr val="000000"/>
                  </a:outerShdw>
                </a:effectLst>
              </a:rPr>
              <a:t>1366 msec</a:t>
            </a:r>
          </a:p>
        </p:txBody>
      </p:sp>
      <p:sp>
        <p:nvSpPr>
          <p:cNvPr id="293906" name="Text Box 18"/>
          <p:cNvSpPr txBox="1">
            <a:spLocks noChangeArrowheads="1"/>
          </p:cNvSpPr>
          <p:nvPr/>
        </p:nvSpPr>
        <p:spPr bwMode="auto">
          <a:xfrm>
            <a:off x="6340475" y="1419225"/>
            <a:ext cx="1255713" cy="641350"/>
          </a:xfrm>
          <a:prstGeom prst="rect">
            <a:avLst/>
          </a:prstGeom>
          <a:noFill/>
          <a:ln w="9525">
            <a:noFill/>
            <a:miter lim="800000"/>
            <a:headEnd/>
            <a:tailEnd/>
          </a:ln>
          <a:effectLst/>
        </p:spPr>
        <p:txBody>
          <a:bodyPr>
            <a:spAutoFit/>
          </a:bodyPr>
          <a:lstStyle/>
          <a:p>
            <a:pPr>
              <a:spcBef>
                <a:spcPct val="50000"/>
              </a:spcBef>
            </a:pPr>
            <a:r>
              <a:rPr lang="it-IT" b="1">
                <a:solidFill>
                  <a:schemeClr val="folHlink"/>
                </a:solidFill>
                <a:effectLst>
                  <a:outerShdw blurRad="38100" dist="38100" dir="2700000" algn="tl">
                    <a:srgbClr val="000000"/>
                  </a:outerShdw>
                </a:effectLst>
              </a:rPr>
              <a:t>1741 msec</a:t>
            </a:r>
          </a:p>
        </p:txBody>
      </p:sp>
      <p:sp>
        <p:nvSpPr>
          <p:cNvPr id="20" name="Segnaposto piè di pagina 19"/>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93892">
                                            <p:txEl>
                                              <p:pRg st="0" end="0"/>
                                            </p:txEl>
                                          </p:spTgt>
                                        </p:tgtEl>
                                        <p:attrNameLst>
                                          <p:attrName>style.visibility</p:attrName>
                                        </p:attrNameLst>
                                      </p:cBhvr>
                                      <p:to>
                                        <p:strVal val="visible"/>
                                      </p:to>
                                    </p:set>
                                    <p:animEffect transition="in" filter="dissolve">
                                      <p:cBhvr>
                                        <p:cTn id="7" dur="500"/>
                                        <p:tgtEl>
                                          <p:spTgt spid="29389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3890"/>
                                        </p:tgtEl>
                                        <p:attrNameLst>
                                          <p:attrName>style.visibility</p:attrName>
                                        </p:attrNameLst>
                                      </p:cBhvr>
                                      <p:to>
                                        <p:strVal val="visible"/>
                                      </p:to>
                                    </p:set>
                                    <p:animEffect transition="in" filter="fade">
                                      <p:cBhvr>
                                        <p:cTn id="10" dur="1000"/>
                                        <p:tgtEl>
                                          <p:spTgt spid="29389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3901"/>
                                        </p:tgtEl>
                                        <p:attrNameLst>
                                          <p:attrName>style.visibility</p:attrName>
                                        </p:attrNameLst>
                                      </p:cBhvr>
                                      <p:to>
                                        <p:strVal val="visible"/>
                                      </p:to>
                                    </p:set>
                                    <p:animEffect transition="in" filter="fade">
                                      <p:cBhvr>
                                        <p:cTn id="13" dur="1000"/>
                                        <p:tgtEl>
                                          <p:spTgt spid="29390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3902"/>
                                        </p:tgtEl>
                                        <p:attrNameLst>
                                          <p:attrName>style.visibility</p:attrName>
                                        </p:attrNameLst>
                                      </p:cBhvr>
                                      <p:to>
                                        <p:strVal val="visible"/>
                                      </p:to>
                                    </p:set>
                                    <p:animEffect transition="in" filter="fade">
                                      <p:cBhvr>
                                        <p:cTn id="16" dur="1000"/>
                                        <p:tgtEl>
                                          <p:spTgt spid="29390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93903"/>
                                        </p:tgtEl>
                                        <p:attrNameLst>
                                          <p:attrName>style.visibility</p:attrName>
                                        </p:attrNameLst>
                                      </p:cBhvr>
                                      <p:to>
                                        <p:strVal val="visible"/>
                                      </p:to>
                                    </p:set>
                                    <p:animEffect transition="in" filter="fade">
                                      <p:cBhvr>
                                        <p:cTn id="19" dur="1000"/>
                                        <p:tgtEl>
                                          <p:spTgt spid="293903"/>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293895"/>
                                        </p:tgtEl>
                                        <p:attrNameLst>
                                          <p:attrName>style.visibility</p:attrName>
                                        </p:attrNameLst>
                                      </p:cBhvr>
                                      <p:to>
                                        <p:strVal val="visible"/>
                                      </p:to>
                                    </p:set>
                                    <p:animEffect transition="in" filter="fade">
                                      <p:cBhvr>
                                        <p:cTn id="23" dur="1000"/>
                                        <p:tgtEl>
                                          <p:spTgt spid="293895"/>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3904"/>
                                        </p:tgtEl>
                                        <p:attrNameLst>
                                          <p:attrName>style.visibility</p:attrName>
                                        </p:attrNameLst>
                                      </p:cBhvr>
                                      <p:to>
                                        <p:strVal val="visible"/>
                                      </p:to>
                                    </p:set>
                                    <p:animEffect transition="in" filter="fade">
                                      <p:cBhvr>
                                        <p:cTn id="27" dur="1000"/>
                                        <p:tgtEl>
                                          <p:spTgt spid="29390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93898"/>
                                        </p:tgtEl>
                                        <p:attrNameLst>
                                          <p:attrName>style.visibility</p:attrName>
                                        </p:attrNameLst>
                                      </p:cBhvr>
                                      <p:to>
                                        <p:strVal val="visible"/>
                                      </p:to>
                                    </p:set>
                                    <p:animEffect transition="in" filter="fade">
                                      <p:cBhvr>
                                        <p:cTn id="30" dur="1000"/>
                                        <p:tgtEl>
                                          <p:spTgt spid="29389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93896"/>
                                        </p:tgtEl>
                                        <p:attrNameLst>
                                          <p:attrName>style.visibility</p:attrName>
                                        </p:attrNameLst>
                                      </p:cBhvr>
                                      <p:to>
                                        <p:strVal val="visible"/>
                                      </p:to>
                                    </p:set>
                                    <p:animEffect transition="in" filter="fade">
                                      <p:cBhvr>
                                        <p:cTn id="35" dur="1000"/>
                                        <p:tgtEl>
                                          <p:spTgt spid="293896"/>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293905"/>
                                        </p:tgtEl>
                                        <p:attrNameLst>
                                          <p:attrName>style.visibility</p:attrName>
                                        </p:attrNameLst>
                                      </p:cBhvr>
                                      <p:to>
                                        <p:strVal val="visible"/>
                                      </p:to>
                                    </p:set>
                                    <p:animEffect transition="in" filter="fade">
                                      <p:cBhvr>
                                        <p:cTn id="39" dur="1000"/>
                                        <p:tgtEl>
                                          <p:spTgt spid="29390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93899"/>
                                        </p:tgtEl>
                                        <p:attrNameLst>
                                          <p:attrName>style.visibility</p:attrName>
                                        </p:attrNameLst>
                                      </p:cBhvr>
                                      <p:to>
                                        <p:strVal val="visible"/>
                                      </p:to>
                                    </p:set>
                                    <p:animEffect transition="in" filter="fade">
                                      <p:cBhvr>
                                        <p:cTn id="42" dur="1000"/>
                                        <p:tgtEl>
                                          <p:spTgt spid="29389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3897"/>
                                        </p:tgtEl>
                                        <p:attrNameLst>
                                          <p:attrName>style.visibility</p:attrName>
                                        </p:attrNameLst>
                                      </p:cBhvr>
                                      <p:to>
                                        <p:strVal val="visible"/>
                                      </p:to>
                                    </p:set>
                                    <p:animEffect transition="in" filter="fade">
                                      <p:cBhvr>
                                        <p:cTn id="47" dur="1000"/>
                                        <p:tgtEl>
                                          <p:spTgt spid="293897"/>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293906"/>
                                        </p:tgtEl>
                                        <p:attrNameLst>
                                          <p:attrName>style.visibility</p:attrName>
                                        </p:attrNameLst>
                                      </p:cBhvr>
                                      <p:to>
                                        <p:strVal val="visible"/>
                                      </p:to>
                                    </p:set>
                                    <p:animEffect transition="in" filter="fade">
                                      <p:cBhvr>
                                        <p:cTn id="51" dur="1000"/>
                                        <p:tgtEl>
                                          <p:spTgt spid="293906"/>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93900"/>
                                        </p:tgtEl>
                                        <p:attrNameLst>
                                          <p:attrName>style.visibility</p:attrName>
                                        </p:attrNameLst>
                                      </p:cBhvr>
                                      <p:to>
                                        <p:strVal val="visible"/>
                                      </p:to>
                                    </p:set>
                                    <p:animEffect transition="in" filter="fade">
                                      <p:cBhvr>
                                        <p:cTn id="54" dur="1000"/>
                                        <p:tgtEl>
                                          <p:spTgt spid="293900"/>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3" fill="hold" grpId="0" nodeType="clickEffect">
                                  <p:stCondLst>
                                    <p:cond delay="0"/>
                                  </p:stCondLst>
                                  <p:childTnLst>
                                    <p:set>
                                      <p:cBhvr>
                                        <p:cTn id="58" dur="1" fill="hold">
                                          <p:stCondLst>
                                            <p:cond delay="0"/>
                                          </p:stCondLst>
                                        </p:cTn>
                                        <p:tgtEl>
                                          <p:spTgt spid="293893"/>
                                        </p:tgtEl>
                                        <p:attrNameLst>
                                          <p:attrName>style.visibility</p:attrName>
                                        </p:attrNameLst>
                                      </p:cBhvr>
                                      <p:to>
                                        <p:strVal val="visible"/>
                                      </p:to>
                                    </p:set>
                                    <p:animEffect transition="in" filter="strips(upRight)">
                                      <p:cBhvr>
                                        <p:cTn id="59" dur="500"/>
                                        <p:tgtEl>
                                          <p:spTgt spid="293893"/>
                                        </p:tgtEl>
                                      </p:cBhvr>
                                    </p:animEffect>
                                  </p:childTnLst>
                                </p:cTn>
                              </p:par>
                            </p:childTnLst>
                          </p:cTn>
                        </p:par>
                        <p:par>
                          <p:cTn id="60" fill="hold">
                            <p:stCondLst>
                              <p:cond delay="500"/>
                            </p:stCondLst>
                            <p:childTnLst>
                              <p:par>
                                <p:cTn id="61" presetID="18" presetClass="entr" presetSubtype="3" fill="hold" grpId="0" nodeType="afterEffect">
                                  <p:stCondLst>
                                    <p:cond delay="0"/>
                                  </p:stCondLst>
                                  <p:childTnLst>
                                    <p:set>
                                      <p:cBhvr>
                                        <p:cTn id="62" dur="1" fill="hold">
                                          <p:stCondLst>
                                            <p:cond delay="0"/>
                                          </p:stCondLst>
                                        </p:cTn>
                                        <p:tgtEl>
                                          <p:spTgt spid="293894"/>
                                        </p:tgtEl>
                                        <p:attrNameLst>
                                          <p:attrName>style.visibility</p:attrName>
                                        </p:attrNameLst>
                                      </p:cBhvr>
                                      <p:to>
                                        <p:strVal val="visible"/>
                                      </p:to>
                                    </p:set>
                                    <p:animEffect transition="in" filter="strips(upRight)">
                                      <p:cBhvr>
                                        <p:cTn id="63" dur="500"/>
                                        <p:tgtEl>
                                          <p:spTgt spid="293894"/>
                                        </p:tgtEl>
                                      </p:cBhvr>
                                    </p:animEffect>
                                  </p:childTnLst>
                                </p:cTn>
                              </p:par>
                            </p:childTnLst>
                          </p:cTn>
                        </p:par>
                        <p:par>
                          <p:cTn id="64" fill="hold">
                            <p:stCondLst>
                              <p:cond delay="1000"/>
                            </p:stCondLst>
                            <p:childTnLst>
                              <p:par>
                                <p:cTn id="65" presetID="9" presetClass="entr" presetSubtype="0" fill="hold" nodeType="afterEffect">
                                  <p:stCondLst>
                                    <p:cond delay="0"/>
                                  </p:stCondLst>
                                  <p:childTnLst>
                                    <p:set>
                                      <p:cBhvr>
                                        <p:cTn id="66" dur="1" fill="hold">
                                          <p:stCondLst>
                                            <p:cond delay="0"/>
                                          </p:stCondLst>
                                        </p:cTn>
                                        <p:tgtEl>
                                          <p:spTgt spid="293892">
                                            <p:txEl>
                                              <p:pRg st="1" end="1"/>
                                            </p:txEl>
                                          </p:spTgt>
                                        </p:tgtEl>
                                        <p:attrNameLst>
                                          <p:attrName>style.visibility</p:attrName>
                                        </p:attrNameLst>
                                      </p:cBhvr>
                                      <p:to>
                                        <p:strVal val="visible"/>
                                      </p:to>
                                    </p:set>
                                    <p:animEffect transition="in" filter="dissolve">
                                      <p:cBhvr>
                                        <p:cTn id="67" dur="500"/>
                                        <p:tgtEl>
                                          <p:spTgt spid="293892">
                                            <p:txEl>
                                              <p:pRg st="1" end="1"/>
                                            </p:txEl>
                                          </p:spTgt>
                                        </p:tgtEl>
                                      </p:cBhvr>
                                    </p:animEffect>
                                  </p:childTnLst>
                                </p:cTn>
                              </p:par>
                            </p:childTnLst>
                          </p:cTn>
                        </p:par>
                        <p:par>
                          <p:cTn id="68" fill="hold">
                            <p:stCondLst>
                              <p:cond delay="1500"/>
                            </p:stCondLst>
                            <p:childTnLst>
                              <p:par>
                                <p:cTn id="69" presetID="9" presetClass="entr" presetSubtype="0" fill="hold" nodeType="afterEffect">
                                  <p:stCondLst>
                                    <p:cond delay="0"/>
                                  </p:stCondLst>
                                  <p:childTnLst>
                                    <p:set>
                                      <p:cBhvr>
                                        <p:cTn id="70" dur="1" fill="hold">
                                          <p:stCondLst>
                                            <p:cond delay="0"/>
                                          </p:stCondLst>
                                        </p:cTn>
                                        <p:tgtEl>
                                          <p:spTgt spid="293892">
                                            <p:txEl>
                                              <p:pRg st="2" end="2"/>
                                            </p:txEl>
                                          </p:spTgt>
                                        </p:tgtEl>
                                        <p:attrNameLst>
                                          <p:attrName>style.visibility</p:attrName>
                                        </p:attrNameLst>
                                      </p:cBhvr>
                                      <p:to>
                                        <p:strVal val="visible"/>
                                      </p:to>
                                    </p:set>
                                    <p:animEffect transition="in" filter="dissolve">
                                      <p:cBhvr>
                                        <p:cTn id="71" dur="500"/>
                                        <p:tgtEl>
                                          <p:spTgt spid="2938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0" grpId="0" animBg="1"/>
      <p:bldP spid="293893" grpId="0" animBg="1"/>
      <p:bldP spid="293894" grpId="0" animBg="1"/>
      <p:bldP spid="293895" grpId="0"/>
      <p:bldP spid="293896" grpId="0"/>
      <p:bldP spid="293897" grpId="0"/>
      <p:bldP spid="293898" grpId="0" animBg="1"/>
      <p:bldP spid="293899" grpId="0" animBg="1"/>
      <p:bldP spid="293900" grpId="0" animBg="1"/>
      <p:bldP spid="293901" grpId="0" animBg="1"/>
      <p:bldP spid="293902" grpId="0" animBg="1"/>
      <p:bldP spid="293903" grpId="0"/>
      <p:bldP spid="293904" grpId="0"/>
      <p:bldP spid="293905" grpId="0"/>
      <p:bldP spid="29390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609600" y="115888"/>
            <a:ext cx="7772400" cy="1143000"/>
          </a:xfrm>
        </p:spPr>
        <p:txBody>
          <a:bodyPr/>
          <a:lstStyle/>
          <a:p>
            <a:r>
              <a:rPr lang="it-IT" sz="3200" dirty="0" err="1"/>
              <a:t>Conclusions</a:t>
            </a:r>
            <a:endParaRPr lang="en-GB" sz="3200" dirty="0"/>
          </a:p>
        </p:txBody>
      </p:sp>
      <p:sp>
        <p:nvSpPr>
          <p:cNvPr id="294915" name="Rectangle 3"/>
          <p:cNvSpPr>
            <a:spLocks noGrp="1" noChangeArrowheads="1"/>
          </p:cNvSpPr>
          <p:nvPr>
            <p:ph type="body" idx="1"/>
          </p:nvPr>
        </p:nvSpPr>
        <p:spPr>
          <a:xfrm>
            <a:off x="611188" y="1052513"/>
            <a:ext cx="8153400" cy="5105400"/>
          </a:xfrm>
        </p:spPr>
        <p:txBody>
          <a:bodyPr/>
          <a:lstStyle/>
          <a:p>
            <a:pPr>
              <a:lnSpc>
                <a:spcPct val="80000"/>
              </a:lnSpc>
              <a:buFont typeface="Wingdings" pitchFamily="2" charset="2"/>
              <a:buNone/>
            </a:pPr>
            <a:endParaRPr lang="en-GB" sz="2000" dirty="0">
              <a:effectLst/>
            </a:endParaRPr>
          </a:p>
          <a:p>
            <a:pPr>
              <a:lnSpc>
                <a:spcPct val="80000"/>
              </a:lnSpc>
              <a:buFont typeface="Wingdings" pitchFamily="2" charset="2"/>
              <a:buChar char="§"/>
            </a:pPr>
            <a:r>
              <a:rPr lang="en-GB" sz="2000" dirty="0">
                <a:effectLst/>
              </a:rPr>
              <a:t>We presented our research work concerning the design and implementation of efficient </a:t>
            </a:r>
            <a:r>
              <a:rPr lang="en-GB" sz="2000" b="1" dirty="0">
                <a:solidFill>
                  <a:srgbClr val="FFFF66"/>
                </a:solidFill>
                <a:effectLst/>
              </a:rPr>
              <a:t>Web-based information systems for </a:t>
            </a:r>
            <a:r>
              <a:rPr lang="en-GB" sz="2000" b="1" dirty="0" smtClean="0">
                <a:solidFill>
                  <a:srgbClr val="FFFF66"/>
                </a:solidFill>
                <a:effectLst/>
              </a:rPr>
              <a:t>multi-version clinical guidelines management</a:t>
            </a:r>
          </a:p>
          <a:p>
            <a:pPr>
              <a:lnSpc>
                <a:spcPct val="80000"/>
              </a:lnSpc>
              <a:buFont typeface="Wingdings" pitchFamily="2" charset="2"/>
              <a:buChar char="§"/>
            </a:pPr>
            <a:endParaRPr lang="en-GB" sz="2000" b="1" dirty="0" smtClean="0">
              <a:solidFill>
                <a:srgbClr val="FFFF66"/>
              </a:solidFill>
              <a:effectLst/>
            </a:endParaRPr>
          </a:p>
          <a:p>
            <a:pPr>
              <a:lnSpc>
                <a:spcPct val="80000"/>
              </a:lnSpc>
              <a:buFont typeface="Wingdings" pitchFamily="2" charset="2"/>
              <a:buChar char="§"/>
            </a:pPr>
            <a:r>
              <a:rPr lang="en-GB" sz="2000" dirty="0" smtClean="0">
                <a:effectLst/>
              </a:rPr>
              <a:t>The approach is based on the extension to clinical guidelines of solutions previously developed for e-Government applications</a:t>
            </a:r>
            <a:endParaRPr lang="en-GB" sz="2000" dirty="0">
              <a:effectLst/>
            </a:endParaRPr>
          </a:p>
          <a:p>
            <a:pPr>
              <a:lnSpc>
                <a:spcPct val="80000"/>
              </a:lnSpc>
              <a:buFont typeface="Wingdings" pitchFamily="2" charset="2"/>
              <a:buChar char="§"/>
            </a:pPr>
            <a:endParaRPr lang="en-GB" sz="2000" dirty="0">
              <a:effectLst/>
            </a:endParaRPr>
          </a:p>
          <a:p>
            <a:pPr>
              <a:lnSpc>
                <a:spcPct val="80000"/>
              </a:lnSpc>
              <a:buFont typeface="Wingdings" pitchFamily="2" charset="2"/>
              <a:buChar char="§"/>
            </a:pPr>
            <a:r>
              <a:rPr lang="en-US" sz="2000" dirty="0">
                <a:effectLst/>
              </a:rPr>
              <a:t>We introduced a </a:t>
            </a:r>
            <a:r>
              <a:rPr lang="en-US" sz="2000" b="1" dirty="0">
                <a:solidFill>
                  <a:schemeClr val="folHlink"/>
                </a:solidFill>
                <a:effectLst/>
              </a:rPr>
              <a:t>personalized access</a:t>
            </a:r>
            <a:r>
              <a:rPr lang="en-US" sz="2000" dirty="0">
                <a:effectLst/>
              </a:rPr>
              <a:t> to </a:t>
            </a:r>
            <a:r>
              <a:rPr lang="en-US" sz="2000" dirty="0" smtClean="0">
                <a:effectLst/>
              </a:rPr>
              <a:t>multi-version guidelines relying </a:t>
            </a:r>
            <a:r>
              <a:rPr lang="en-US" sz="2000" dirty="0">
                <a:effectLst/>
              </a:rPr>
              <a:t>on </a:t>
            </a:r>
            <a:r>
              <a:rPr lang="en-US" sz="2000" b="1" dirty="0" smtClean="0">
                <a:solidFill>
                  <a:srgbClr val="FFFF66"/>
                </a:solidFill>
                <a:effectLst/>
              </a:rPr>
              <a:t>temporal </a:t>
            </a:r>
            <a:r>
              <a:rPr lang="en-US" sz="2000" dirty="0" smtClean="0">
                <a:effectLst/>
              </a:rPr>
              <a:t>and </a:t>
            </a:r>
            <a:r>
              <a:rPr lang="en-US" sz="2000" b="1" dirty="0" smtClean="0">
                <a:solidFill>
                  <a:srgbClr val="FFFF66"/>
                </a:solidFill>
                <a:effectLst/>
              </a:rPr>
              <a:t>semantic versioning</a:t>
            </a:r>
            <a:endParaRPr lang="en-US" sz="2000" b="1" dirty="0">
              <a:solidFill>
                <a:srgbClr val="FFFF66"/>
              </a:solidFill>
              <a:effectLst/>
            </a:endParaRPr>
          </a:p>
          <a:p>
            <a:pPr>
              <a:lnSpc>
                <a:spcPct val="80000"/>
              </a:lnSpc>
              <a:buFont typeface="Wingdings" pitchFamily="2" charset="2"/>
              <a:buChar char="§"/>
            </a:pPr>
            <a:endParaRPr lang="en-GB" sz="2000" dirty="0">
              <a:effectLst/>
            </a:endParaRPr>
          </a:p>
          <a:p>
            <a:pPr>
              <a:lnSpc>
                <a:spcPct val="80000"/>
              </a:lnSpc>
              <a:buFont typeface="Wingdings" pitchFamily="2" charset="2"/>
              <a:buChar char="§"/>
            </a:pPr>
            <a:r>
              <a:rPr lang="en-US" sz="2000" dirty="0">
                <a:effectLst/>
              </a:rPr>
              <a:t>We developed </a:t>
            </a:r>
            <a:r>
              <a:rPr lang="en-US" sz="2000" dirty="0" smtClean="0">
                <a:effectLst/>
              </a:rPr>
              <a:t>a prototype personalization platform </a:t>
            </a:r>
            <a:r>
              <a:rPr lang="en-US" sz="2000" dirty="0">
                <a:effectLst/>
              </a:rPr>
              <a:t>for which a specialized </a:t>
            </a:r>
            <a:r>
              <a:rPr lang="en-US" sz="2000" b="1" dirty="0">
                <a:solidFill>
                  <a:srgbClr val="FFFF66"/>
                </a:solidFill>
                <a:effectLst/>
              </a:rPr>
              <a:t>Multi-version XML Query Processor</a:t>
            </a:r>
            <a:r>
              <a:rPr lang="en-US" sz="2000" dirty="0">
                <a:effectLst/>
              </a:rPr>
              <a:t> has been designed and implemented</a:t>
            </a:r>
          </a:p>
          <a:p>
            <a:pPr>
              <a:lnSpc>
                <a:spcPct val="80000"/>
              </a:lnSpc>
              <a:buFont typeface="Wingdings" pitchFamily="2" charset="2"/>
              <a:buChar char="§"/>
            </a:pPr>
            <a:endParaRPr lang="en-US" sz="2000" dirty="0">
              <a:effectLst/>
            </a:endParaRPr>
          </a:p>
          <a:p>
            <a:pPr>
              <a:lnSpc>
                <a:spcPct val="80000"/>
              </a:lnSpc>
              <a:buFont typeface="Wingdings" pitchFamily="2" charset="2"/>
              <a:buChar char="§"/>
            </a:pPr>
            <a:r>
              <a:rPr lang="en-US" sz="2000" dirty="0">
                <a:effectLst/>
              </a:rPr>
              <a:t>We proved our approach to be very </a:t>
            </a:r>
            <a:r>
              <a:rPr lang="en-US" sz="2000" b="1" dirty="0">
                <a:solidFill>
                  <a:srgbClr val="FFFF66"/>
                </a:solidFill>
                <a:effectLst/>
              </a:rPr>
              <a:t>efficient</a:t>
            </a:r>
            <a:r>
              <a:rPr lang="en-US" sz="2000" dirty="0">
                <a:effectLst/>
              </a:rPr>
              <a:t> in a large set of experimental situations and showed excellent </a:t>
            </a:r>
            <a:r>
              <a:rPr lang="en-US" sz="2000" b="1" dirty="0">
                <a:solidFill>
                  <a:schemeClr val="folHlink"/>
                </a:solidFill>
                <a:effectLst/>
              </a:rPr>
              <a:t>scale-up</a:t>
            </a:r>
            <a:r>
              <a:rPr lang="en-US" sz="2000" dirty="0">
                <a:effectLst/>
              </a:rPr>
              <a:t> figures </a:t>
            </a:r>
            <a:r>
              <a:rPr lang="en-US" sz="2000" dirty="0" smtClean="0">
                <a:effectLst/>
              </a:rPr>
              <a:t/>
            </a:r>
            <a:br>
              <a:rPr lang="en-US" sz="2000" dirty="0" smtClean="0">
                <a:effectLst/>
              </a:rPr>
            </a:br>
            <a:r>
              <a:rPr lang="en-US" sz="2000" dirty="0" smtClean="0">
                <a:effectLst/>
              </a:rPr>
              <a:t>with </a:t>
            </a:r>
            <a:r>
              <a:rPr lang="en-US" sz="2000" dirty="0">
                <a:effectLst/>
              </a:rPr>
              <a:t>varying load configurations</a:t>
            </a:r>
          </a:p>
        </p:txBody>
      </p:sp>
      <p:sp>
        <p:nvSpPr>
          <p:cNvPr id="5" name="Segnaposto piè di pagina 4"/>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Introduction</a:t>
            </a:r>
            <a:endParaRPr lang="it-IT" sz="3200" dirty="0" smtClean="0"/>
          </a:p>
        </p:txBody>
      </p:sp>
      <p:sp>
        <p:nvSpPr>
          <p:cNvPr id="149507" name="Rectangle 3"/>
          <p:cNvSpPr>
            <a:spLocks noGrp="1" noChangeArrowheads="1"/>
          </p:cNvSpPr>
          <p:nvPr>
            <p:ph type="body" idx="1"/>
          </p:nvPr>
        </p:nvSpPr>
        <p:spPr>
          <a:xfrm>
            <a:off x="500034" y="1071546"/>
            <a:ext cx="8374063" cy="5329238"/>
          </a:xfrm>
        </p:spPr>
        <p:txBody>
          <a:bodyPr/>
          <a:lstStyle/>
          <a:p>
            <a:pPr eaLnBrk="1" hangingPunct="1">
              <a:lnSpc>
                <a:spcPct val="90000"/>
              </a:lnSpc>
              <a:buFont typeface="Wingdings" pitchFamily="2" charset="2"/>
              <a:buChar char="§"/>
              <a:defRPr/>
            </a:pPr>
            <a:r>
              <a:rPr lang="it-IT" sz="2400" dirty="0" err="1" smtClean="0">
                <a:solidFill>
                  <a:srgbClr val="FFFF00"/>
                </a:solidFill>
              </a:rPr>
              <a:t>Clinical</a:t>
            </a:r>
            <a:r>
              <a:rPr lang="it-IT" sz="2400" dirty="0" smtClean="0">
                <a:solidFill>
                  <a:srgbClr val="FFFF00"/>
                </a:solidFill>
              </a:rPr>
              <a:t> </a:t>
            </a:r>
            <a:r>
              <a:rPr lang="it-IT" sz="2400" dirty="0" err="1" smtClean="0">
                <a:solidFill>
                  <a:srgbClr val="FFFF00"/>
                </a:solidFill>
              </a:rPr>
              <a:t>Guidelines</a:t>
            </a:r>
            <a:r>
              <a:rPr lang="it-IT" sz="2400" dirty="0" smtClean="0">
                <a:solidFill>
                  <a:srgbClr val="FFFF00"/>
                </a:solidFill>
              </a:rPr>
              <a:t>  </a:t>
            </a:r>
            <a:r>
              <a:rPr lang="en-US" sz="2400" dirty="0" smtClean="0"/>
              <a:t>are definitions of “best practices” encoding and standardizing clinical procedures for a given disease</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it-IT" sz="2400" dirty="0" err="1" smtClean="0"/>
              <a:t>Several</a:t>
            </a:r>
            <a:r>
              <a:rPr lang="it-IT" sz="2400" dirty="0" smtClean="0"/>
              <a:t> computer </a:t>
            </a:r>
            <a:r>
              <a:rPr lang="it-IT" sz="2400" dirty="0" err="1" smtClean="0"/>
              <a:t>systems</a:t>
            </a:r>
            <a:r>
              <a:rPr lang="it-IT" sz="2400" dirty="0" smtClean="0"/>
              <a:t> </a:t>
            </a:r>
            <a:r>
              <a:rPr lang="it-IT" sz="2400" dirty="0" err="1" smtClean="0"/>
              <a:t>have</a:t>
            </a:r>
            <a:r>
              <a:rPr lang="it-IT" sz="2400" dirty="0" smtClean="0"/>
              <a:t> </a:t>
            </a:r>
            <a:r>
              <a:rPr lang="it-IT" sz="2400" dirty="0" err="1" smtClean="0"/>
              <a:t>been</a:t>
            </a:r>
            <a:r>
              <a:rPr lang="it-IT" sz="2400" dirty="0" smtClean="0"/>
              <a:t> </a:t>
            </a:r>
            <a:r>
              <a:rPr lang="it-IT" sz="2400" dirty="0" err="1" smtClean="0"/>
              <a:t>developed</a:t>
            </a:r>
            <a:r>
              <a:rPr lang="it-IT" sz="2400" dirty="0" smtClean="0"/>
              <a:t> </a:t>
            </a:r>
            <a:r>
              <a:rPr lang="it-IT" sz="2400" dirty="0" err="1" smtClean="0"/>
              <a:t>for</a:t>
            </a:r>
            <a:r>
              <a:rPr lang="it-IT" sz="2400" dirty="0" smtClean="0"/>
              <a:t> the management </a:t>
            </a:r>
            <a:r>
              <a:rPr lang="it-IT" sz="2400" dirty="0" err="1" smtClean="0"/>
              <a:t>of</a:t>
            </a:r>
            <a:r>
              <a:rPr lang="it-IT" sz="2400" dirty="0" smtClean="0"/>
              <a:t> </a:t>
            </a:r>
            <a:r>
              <a:rPr lang="it-IT" sz="2400" dirty="0" err="1" smtClean="0"/>
              <a:t>clinical</a:t>
            </a:r>
            <a:r>
              <a:rPr lang="it-IT" sz="2400" dirty="0" smtClean="0"/>
              <a:t> </a:t>
            </a:r>
            <a:r>
              <a:rPr lang="it-IT" sz="2400" dirty="0" err="1" smtClean="0"/>
              <a:t>guidelines</a:t>
            </a:r>
            <a:r>
              <a:rPr lang="it-IT" sz="2400" dirty="0" smtClean="0"/>
              <a:t>, and </a:t>
            </a:r>
            <a:r>
              <a:rPr lang="it-IT" sz="2400" dirty="0" err="1" smtClean="0"/>
              <a:t>large</a:t>
            </a:r>
            <a:r>
              <a:rPr lang="it-IT" sz="2400" dirty="0" smtClean="0"/>
              <a:t> </a:t>
            </a:r>
            <a:r>
              <a:rPr lang="it-IT" sz="2400" dirty="0" err="1" smtClean="0"/>
              <a:t>collections</a:t>
            </a:r>
            <a:r>
              <a:rPr lang="it-IT" sz="2400" dirty="0" smtClean="0"/>
              <a:t> </a:t>
            </a:r>
            <a:r>
              <a:rPr lang="it-IT" sz="2400" dirty="0" err="1" smtClean="0"/>
              <a:t>of</a:t>
            </a:r>
            <a:r>
              <a:rPr lang="it-IT" sz="2400" dirty="0" smtClean="0"/>
              <a:t> </a:t>
            </a:r>
            <a:r>
              <a:rPr lang="it-IT" sz="2400" dirty="0" err="1" smtClean="0"/>
              <a:t>guidelines</a:t>
            </a:r>
            <a:r>
              <a:rPr lang="it-IT" sz="2400" dirty="0" smtClean="0"/>
              <a:t> are </a:t>
            </a:r>
            <a:r>
              <a:rPr lang="it-IT" sz="2400" dirty="0" err="1" smtClean="0"/>
              <a:t>being</a:t>
            </a:r>
            <a:r>
              <a:rPr lang="it-IT" sz="2400" dirty="0" smtClean="0"/>
              <a:t> </a:t>
            </a:r>
            <a:r>
              <a:rPr lang="it-IT" sz="2400" dirty="0" err="1" smtClean="0"/>
              <a:t>made</a:t>
            </a:r>
            <a:r>
              <a:rPr lang="it-IT" sz="2400" dirty="0" smtClean="0"/>
              <a:t> </a:t>
            </a:r>
            <a:r>
              <a:rPr lang="it-IT" sz="2400" dirty="0" err="1" smtClean="0"/>
              <a:t>available</a:t>
            </a:r>
            <a:r>
              <a:rPr lang="it-IT" sz="2400" dirty="0" smtClean="0"/>
              <a:t> on the Web</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Guidelines</a:t>
            </a:r>
            <a:r>
              <a:rPr lang="it-IT" sz="2400" dirty="0" smtClean="0"/>
              <a:t> are </a:t>
            </a:r>
            <a:r>
              <a:rPr lang="it-IT" sz="2400" dirty="0" err="1" smtClean="0"/>
              <a:t>subject</a:t>
            </a:r>
            <a:r>
              <a:rPr lang="it-IT" sz="2400" dirty="0" smtClean="0"/>
              <a:t> </a:t>
            </a:r>
            <a:r>
              <a:rPr lang="it-IT" sz="2400" dirty="0" err="1" smtClean="0"/>
              <a:t>to</a:t>
            </a:r>
            <a:r>
              <a:rPr lang="it-IT" sz="2400" dirty="0" smtClean="0"/>
              <a:t> </a:t>
            </a:r>
            <a:r>
              <a:rPr lang="it-IT" sz="2400" dirty="0" err="1" smtClean="0">
                <a:solidFill>
                  <a:schemeClr val="accent3"/>
                </a:solidFill>
              </a:rPr>
              <a:t>continuous</a:t>
            </a:r>
            <a:r>
              <a:rPr lang="it-IT" sz="2400" dirty="0" smtClean="0">
                <a:solidFill>
                  <a:schemeClr val="accent3"/>
                </a:solidFill>
              </a:rPr>
              <a:t> </a:t>
            </a:r>
            <a:r>
              <a:rPr lang="it-IT" sz="2400" dirty="0" err="1" smtClean="0">
                <a:solidFill>
                  <a:schemeClr val="accent3"/>
                </a:solidFill>
              </a:rPr>
              <a:t>development</a:t>
            </a:r>
            <a:r>
              <a:rPr lang="it-IT" sz="2400" dirty="0" smtClean="0">
                <a:solidFill>
                  <a:schemeClr val="accent3"/>
                </a:solidFill>
              </a:rPr>
              <a:t> and </a:t>
            </a:r>
            <a:r>
              <a:rPr lang="it-IT" sz="2400" dirty="0" err="1" smtClean="0">
                <a:solidFill>
                  <a:schemeClr val="accent3"/>
                </a:solidFill>
              </a:rPr>
              <a:t>revision</a:t>
            </a:r>
            <a:r>
              <a:rPr lang="it-IT" sz="2400" dirty="0" smtClean="0"/>
              <a:t> </a:t>
            </a:r>
            <a:r>
              <a:rPr lang="it-IT" sz="2400" dirty="0" err="1" smtClean="0"/>
              <a:t>by</a:t>
            </a:r>
            <a:r>
              <a:rPr lang="it-IT" sz="2400" dirty="0" smtClean="0"/>
              <a:t> </a:t>
            </a:r>
            <a:r>
              <a:rPr lang="it-IT" sz="2400" dirty="0" err="1" smtClean="0"/>
              <a:t>committees</a:t>
            </a:r>
            <a:r>
              <a:rPr lang="it-IT" sz="2400" dirty="0" smtClean="0"/>
              <a:t> </a:t>
            </a:r>
            <a:r>
              <a:rPr lang="it-IT" sz="2400" dirty="0" err="1" smtClean="0"/>
              <a:t>of</a:t>
            </a:r>
            <a:r>
              <a:rPr lang="it-IT" sz="2400" dirty="0" smtClean="0"/>
              <a:t> </a:t>
            </a:r>
            <a:r>
              <a:rPr lang="it-IT" sz="2400" dirty="0" err="1" smtClean="0"/>
              <a:t>experts</a:t>
            </a:r>
            <a:r>
              <a:rPr lang="it-IT" sz="2400" dirty="0" smtClean="0"/>
              <a:t> and </a:t>
            </a:r>
            <a:r>
              <a:rPr lang="it-IT" sz="2400" dirty="0" err="1" smtClean="0"/>
              <a:t>health</a:t>
            </a:r>
            <a:r>
              <a:rPr lang="it-IT" sz="2400" dirty="0" smtClean="0"/>
              <a:t> </a:t>
            </a:r>
            <a:r>
              <a:rPr lang="it-IT" sz="2400" dirty="0" err="1" smtClean="0"/>
              <a:t>authorities</a:t>
            </a:r>
            <a:r>
              <a:rPr lang="it-IT" sz="2400" dirty="0" smtClean="0"/>
              <a:t> and </a:t>
            </a:r>
            <a:r>
              <a:rPr lang="it-IT" sz="2400" dirty="0" err="1" smtClean="0"/>
              <a:t>may</a:t>
            </a:r>
            <a:r>
              <a:rPr lang="it-IT" sz="2400" dirty="0" smtClean="0"/>
              <a:t> </a:t>
            </a:r>
            <a:r>
              <a:rPr lang="it-IT" sz="2400" dirty="0" err="1" smtClean="0"/>
              <a:t>contain</a:t>
            </a:r>
            <a:r>
              <a:rPr lang="it-IT" sz="2400" dirty="0" smtClean="0"/>
              <a:t> </a:t>
            </a:r>
            <a:r>
              <a:rPr lang="it-IT" sz="2400" dirty="0" err="1" smtClean="0">
                <a:solidFill>
                  <a:schemeClr val="accent3"/>
                </a:solidFill>
              </a:rPr>
              <a:t>variant</a:t>
            </a:r>
            <a:r>
              <a:rPr lang="it-IT" sz="2400" dirty="0" smtClean="0">
                <a:solidFill>
                  <a:schemeClr val="accent3"/>
                </a:solidFill>
              </a:rPr>
              <a:t> </a:t>
            </a:r>
            <a:r>
              <a:rPr lang="it-IT" sz="2400" dirty="0" err="1" smtClean="0">
                <a:solidFill>
                  <a:schemeClr val="accent3"/>
                </a:solidFill>
              </a:rPr>
              <a:t>parts</a:t>
            </a:r>
            <a:r>
              <a:rPr lang="it-IT" sz="2400" dirty="0" smtClean="0"/>
              <a:t> </a:t>
            </a:r>
            <a:r>
              <a:rPr lang="it-IT" sz="2400" dirty="0" err="1" smtClean="0"/>
              <a:t>depending</a:t>
            </a:r>
            <a:r>
              <a:rPr lang="it-IT" sz="2400" dirty="0" smtClean="0"/>
              <a:t> on </a:t>
            </a:r>
            <a:r>
              <a:rPr lang="it-IT" sz="2400" dirty="0" err="1" smtClean="0"/>
              <a:t>available</a:t>
            </a:r>
            <a:r>
              <a:rPr lang="it-IT" sz="2400" dirty="0" smtClean="0"/>
              <a:t> </a:t>
            </a:r>
            <a:r>
              <a:rPr lang="it-IT" sz="2400" dirty="0" err="1" smtClean="0"/>
              <a:t>resources</a:t>
            </a:r>
            <a:r>
              <a:rPr lang="it-IT" sz="2400" dirty="0" smtClean="0"/>
              <a:t> and </a:t>
            </a:r>
            <a:r>
              <a:rPr lang="it-IT" sz="2400" dirty="0" err="1" smtClean="0"/>
              <a:t>execution</a:t>
            </a:r>
            <a:r>
              <a:rPr lang="it-IT" sz="2400" dirty="0" smtClean="0"/>
              <a:t> </a:t>
            </a:r>
            <a:r>
              <a:rPr lang="it-IT" sz="2400" dirty="0" err="1" smtClean="0"/>
              <a:t>contexts</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As a </a:t>
            </a:r>
            <a:r>
              <a:rPr lang="it-IT" sz="2400" dirty="0" err="1" smtClean="0"/>
              <a:t>consequence</a:t>
            </a:r>
            <a:r>
              <a:rPr lang="it-IT" sz="2400" dirty="0" smtClean="0"/>
              <a:t>, </a:t>
            </a:r>
            <a:r>
              <a:rPr lang="it-IT" sz="2400" dirty="0" smtClean="0">
                <a:solidFill>
                  <a:srgbClr val="FFFF00"/>
                </a:solidFill>
              </a:rPr>
              <a:t>multiple </a:t>
            </a:r>
            <a:r>
              <a:rPr lang="it-IT" sz="2400" dirty="0" err="1" smtClean="0">
                <a:solidFill>
                  <a:srgbClr val="FFFF00"/>
                </a:solidFill>
              </a:rPr>
              <a:t>versions</a:t>
            </a:r>
            <a:r>
              <a:rPr lang="it-IT" sz="2400" dirty="0" smtClean="0">
                <a:solidFill>
                  <a:srgbClr val="FFFF00"/>
                </a:solidFill>
              </a:rPr>
              <a:t> </a:t>
            </a:r>
            <a:r>
              <a:rPr lang="it-IT" sz="2400" dirty="0" err="1" smtClean="0"/>
              <a:t>of</a:t>
            </a:r>
            <a:r>
              <a:rPr lang="it-IT" sz="2400" dirty="0" smtClean="0"/>
              <a:t> </a:t>
            </a:r>
            <a:r>
              <a:rPr lang="it-IT" sz="2400" dirty="0" err="1" smtClean="0"/>
              <a:t>guidelines</a:t>
            </a:r>
            <a:r>
              <a:rPr lang="it-IT" sz="2400" dirty="0" smtClean="0"/>
              <a:t> </a:t>
            </a:r>
            <a:r>
              <a:rPr lang="it-IT" sz="2400" dirty="0" err="1" smtClean="0"/>
              <a:t>coexist</a:t>
            </a:r>
            <a:endParaRPr lang="it-IT" sz="2400" dirty="0" smtClean="0"/>
          </a:p>
        </p:txBody>
      </p:sp>
      <p:sp>
        <p:nvSpPr>
          <p:cNvPr id="5" name="Segnaposto piè di pagina 4"/>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animEffect transition="in" filter="dissolve">
                                      <p:cBhvr>
                                        <p:cTn id="7" dur="500"/>
                                        <p:tgtEl>
                                          <p:spTgt spid="149507">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49507">
                                            <p:txEl>
                                              <p:pRg st="2" end="2"/>
                                            </p:txEl>
                                          </p:spTgt>
                                        </p:tgtEl>
                                        <p:attrNameLst>
                                          <p:attrName>style.visibility</p:attrName>
                                        </p:attrNameLst>
                                      </p:cBhvr>
                                      <p:to>
                                        <p:strVal val="visible"/>
                                      </p:to>
                                    </p:set>
                                    <p:animEffect transition="in" filter="dissolve">
                                      <p:cBhvr>
                                        <p:cTn id="10" dur="500"/>
                                        <p:tgtEl>
                                          <p:spTgt spid="149507">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49507">
                                            <p:txEl>
                                              <p:pRg st="4" end="4"/>
                                            </p:txEl>
                                          </p:spTgt>
                                        </p:tgtEl>
                                        <p:attrNameLst>
                                          <p:attrName>style.visibility</p:attrName>
                                        </p:attrNameLst>
                                      </p:cBhvr>
                                      <p:to>
                                        <p:strVal val="visible"/>
                                      </p:to>
                                    </p:set>
                                    <p:animEffect transition="in" filter="dissolve">
                                      <p:cBhvr>
                                        <p:cTn id="13" dur="500"/>
                                        <p:tgtEl>
                                          <p:spTgt spid="149507">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49507">
                                            <p:txEl>
                                              <p:pRg st="6" end="6"/>
                                            </p:txEl>
                                          </p:spTgt>
                                        </p:tgtEl>
                                        <p:attrNameLst>
                                          <p:attrName>style.visibility</p:attrName>
                                        </p:attrNameLst>
                                      </p:cBhvr>
                                      <p:to>
                                        <p:strVal val="visible"/>
                                      </p:to>
                                    </p:set>
                                    <p:animEffect transition="in" filter="dissolve">
                                      <p:cBhvr>
                                        <p:cTn id="18" dur="500"/>
                                        <p:tgtEl>
                                          <p:spTgt spid="149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09600" y="115888"/>
            <a:ext cx="7772400" cy="1143000"/>
          </a:xfrm>
        </p:spPr>
        <p:txBody>
          <a:bodyPr/>
          <a:lstStyle/>
          <a:p>
            <a:r>
              <a:rPr lang="it-IT" sz="3200" dirty="0"/>
              <a:t>Future </a:t>
            </a:r>
            <a:r>
              <a:rPr lang="it-IT" sz="3200" dirty="0" smtClean="0"/>
              <a:t>work</a:t>
            </a:r>
            <a:endParaRPr lang="en-GB" sz="3200" dirty="0"/>
          </a:p>
        </p:txBody>
      </p:sp>
      <p:sp>
        <p:nvSpPr>
          <p:cNvPr id="305155" name="Rectangle 3"/>
          <p:cNvSpPr>
            <a:spLocks noGrp="1" noChangeArrowheads="1"/>
          </p:cNvSpPr>
          <p:nvPr>
            <p:ph type="body" idx="1"/>
          </p:nvPr>
        </p:nvSpPr>
        <p:spPr>
          <a:xfrm>
            <a:off x="642910" y="1571612"/>
            <a:ext cx="8153400" cy="4897437"/>
          </a:xfrm>
        </p:spPr>
        <p:txBody>
          <a:bodyPr/>
          <a:lstStyle/>
          <a:p>
            <a:pPr>
              <a:lnSpc>
                <a:spcPct val="90000"/>
              </a:lnSpc>
              <a:buFont typeface="Wingdings" pitchFamily="2" charset="2"/>
              <a:buChar char="§"/>
            </a:pPr>
            <a:r>
              <a:rPr lang="en-US" sz="2000" b="1" dirty="0">
                <a:solidFill>
                  <a:schemeClr val="folHlink"/>
                </a:solidFill>
                <a:effectLst/>
              </a:rPr>
              <a:t>Extensions</a:t>
            </a:r>
            <a:r>
              <a:rPr lang="en-US" sz="2000" dirty="0">
                <a:effectLst/>
              </a:rPr>
              <a:t> of the current framework</a:t>
            </a:r>
          </a:p>
          <a:p>
            <a:pPr lvl="1">
              <a:lnSpc>
                <a:spcPct val="90000"/>
              </a:lnSpc>
              <a:buClr>
                <a:schemeClr val="hlink"/>
              </a:buClr>
              <a:buSzTx/>
              <a:buFont typeface="Wingdings" pitchFamily="2" charset="2"/>
              <a:buChar char="§"/>
            </a:pPr>
            <a:r>
              <a:rPr lang="en-US" sz="2000" dirty="0">
                <a:effectLst/>
              </a:rPr>
              <a:t>more advanced application requirements may include a more sophisticated </a:t>
            </a:r>
            <a:r>
              <a:rPr lang="en-US" sz="2000" b="1" dirty="0">
                <a:solidFill>
                  <a:srgbClr val="FFFF66"/>
                </a:solidFill>
                <a:effectLst/>
              </a:rPr>
              <a:t>ontology</a:t>
            </a:r>
            <a:r>
              <a:rPr lang="en-US" sz="2000" dirty="0">
                <a:effectLst/>
              </a:rPr>
              <a:t> </a:t>
            </a:r>
            <a:r>
              <a:rPr lang="en-US" sz="2000" dirty="0" smtClean="0">
                <a:effectLst/>
              </a:rPr>
              <a:t>definition (e.g. relaxing the constraint of tree-like </a:t>
            </a:r>
            <a:r>
              <a:rPr lang="en-US" sz="2000" dirty="0" err="1" smtClean="0">
                <a:effectLst/>
              </a:rPr>
              <a:t>ontologies</a:t>
            </a:r>
            <a:r>
              <a:rPr lang="en-US" sz="2000" dirty="0" smtClean="0">
                <a:effectLst/>
              </a:rPr>
              <a:t>) </a:t>
            </a:r>
          </a:p>
          <a:p>
            <a:pPr lvl="1">
              <a:lnSpc>
                <a:spcPct val="90000"/>
              </a:lnSpc>
              <a:buClr>
                <a:schemeClr val="hlink"/>
              </a:buClr>
              <a:buSzTx/>
              <a:buFont typeface="Wingdings" pitchFamily="2" charset="2"/>
              <a:buChar char="§"/>
            </a:pPr>
            <a:r>
              <a:rPr lang="en-US" sz="2000" dirty="0" smtClean="0">
                <a:effectLst/>
              </a:rPr>
              <a:t>completion of the personalization engine with advanced auxiliary</a:t>
            </a:r>
            <a:r>
              <a:rPr lang="en-US" sz="2000" b="1" dirty="0" smtClean="0">
                <a:solidFill>
                  <a:srgbClr val="FFFF66"/>
                </a:solidFill>
                <a:effectLst/>
              </a:rPr>
              <a:t> services </a:t>
            </a:r>
            <a:r>
              <a:rPr lang="en-US" sz="2000" dirty="0" smtClean="0">
                <a:effectLst/>
              </a:rPr>
              <a:t>(e.g. for automatic classification of the patient </a:t>
            </a:r>
            <a:r>
              <a:rPr lang="en-US" sz="2000" dirty="0" err="1" smtClean="0">
                <a:effectLst/>
              </a:rPr>
              <a:t>wrt</a:t>
            </a:r>
            <a:r>
              <a:rPr lang="en-US" sz="2000" dirty="0" smtClean="0">
                <a:effectLst/>
              </a:rPr>
              <a:t> disease ontology)</a:t>
            </a:r>
          </a:p>
          <a:p>
            <a:pPr lvl="1">
              <a:lnSpc>
                <a:spcPct val="90000"/>
              </a:lnSpc>
              <a:buClr>
                <a:schemeClr val="hlink"/>
              </a:buClr>
              <a:buSzTx/>
              <a:buFont typeface="Wingdings" pitchFamily="2" charset="2"/>
              <a:buChar char="§"/>
            </a:pPr>
            <a:r>
              <a:rPr lang="en-US" sz="2000" dirty="0" smtClean="0">
                <a:effectLst/>
              </a:rPr>
              <a:t>management of multiple reference </a:t>
            </a:r>
            <a:r>
              <a:rPr lang="en-US" sz="2000" dirty="0" err="1" smtClean="0">
                <a:effectLst/>
              </a:rPr>
              <a:t>ontologies</a:t>
            </a:r>
            <a:r>
              <a:rPr lang="en-US" sz="2000" dirty="0" smtClean="0">
                <a:effectLst/>
              </a:rPr>
              <a:t> (e.g. to support other semantic versioning dimensions - context information)</a:t>
            </a:r>
            <a:endParaRPr lang="en-US" sz="2000" dirty="0">
              <a:effectLst/>
            </a:endParaRPr>
          </a:p>
          <a:p>
            <a:pPr>
              <a:lnSpc>
                <a:spcPct val="90000"/>
              </a:lnSpc>
              <a:buNone/>
            </a:pPr>
            <a:endParaRPr lang="en-GB" sz="2000" dirty="0">
              <a:effectLst/>
            </a:endParaRPr>
          </a:p>
          <a:p>
            <a:pPr>
              <a:lnSpc>
                <a:spcPct val="90000"/>
              </a:lnSpc>
              <a:buFont typeface="Wingdings" pitchFamily="2" charset="2"/>
              <a:buChar char="§"/>
            </a:pPr>
            <a:endParaRPr lang="en-US" sz="2000" dirty="0">
              <a:effectLst/>
            </a:endParaRPr>
          </a:p>
          <a:p>
            <a:pPr>
              <a:lnSpc>
                <a:spcPct val="90000"/>
              </a:lnSpc>
              <a:buFont typeface="Wingdings" pitchFamily="2" charset="2"/>
              <a:buChar char="§"/>
            </a:pPr>
            <a:r>
              <a:rPr lang="en-US" sz="2000" dirty="0">
                <a:effectLst/>
              </a:rPr>
              <a:t>Assessment of our prototype systems in a </a:t>
            </a:r>
            <a:r>
              <a:rPr lang="en-US" sz="2000" b="1" dirty="0">
                <a:solidFill>
                  <a:schemeClr val="folHlink"/>
                </a:solidFill>
                <a:effectLst/>
              </a:rPr>
              <a:t>concrete working environment</a:t>
            </a:r>
          </a:p>
          <a:p>
            <a:pPr lvl="1">
              <a:lnSpc>
                <a:spcPct val="90000"/>
              </a:lnSpc>
              <a:buClr>
                <a:schemeClr val="hlink"/>
              </a:buClr>
              <a:buSzTx/>
              <a:buFont typeface="Wingdings" pitchFamily="2" charset="2"/>
              <a:buChar char="§"/>
            </a:pPr>
            <a:r>
              <a:rPr lang="en-US" sz="2000" dirty="0">
                <a:effectLst/>
              </a:rPr>
              <a:t>with </a:t>
            </a:r>
            <a:r>
              <a:rPr lang="en-US" sz="2000" b="1" dirty="0">
                <a:solidFill>
                  <a:srgbClr val="FFFF66"/>
                </a:solidFill>
                <a:effectLst/>
              </a:rPr>
              <a:t>real users </a:t>
            </a:r>
            <a:r>
              <a:rPr lang="en-US" sz="2000" dirty="0">
                <a:effectLst/>
              </a:rPr>
              <a:t>and with a large repository of </a:t>
            </a:r>
            <a:r>
              <a:rPr lang="en-US" sz="2000" b="1" dirty="0">
                <a:solidFill>
                  <a:srgbClr val="FFFF66"/>
                </a:solidFill>
                <a:effectLst/>
              </a:rPr>
              <a:t>real </a:t>
            </a:r>
            <a:r>
              <a:rPr lang="en-US" sz="2000" b="1" dirty="0" smtClean="0">
                <a:solidFill>
                  <a:srgbClr val="FFFF66"/>
                </a:solidFill>
                <a:effectLst/>
              </a:rPr>
              <a:t>guidelines</a:t>
            </a:r>
            <a:endParaRPr lang="en-US" sz="2000" b="1" dirty="0">
              <a:solidFill>
                <a:srgbClr val="FFFF66"/>
              </a:solidFill>
              <a:effectLst/>
            </a:endParaRPr>
          </a:p>
          <a:p>
            <a:pPr lvl="1">
              <a:lnSpc>
                <a:spcPct val="90000"/>
              </a:lnSpc>
              <a:buClr>
                <a:schemeClr val="hlink"/>
              </a:buClr>
              <a:buSzTx/>
              <a:buFont typeface="Wingdings" pitchFamily="2" charset="2"/>
              <a:buChar char="§"/>
            </a:pPr>
            <a:endParaRPr lang="en-GB" sz="2000" b="1" dirty="0">
              <a:solidFill>
                <a:srgbClr val="FFFF66"/>
              </a:solidFill>
              <a:effectLst/>
            </a:endParaRPr>
          </a:p>
        </p:txBody>
      </p:sp>
      <p:sp>
        <p:nvSpPr>
          <p:cNvPr id="5" name="Segnaposto piè di pagina 4"/>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05155">
                                            <p:txEl>
                                              <p:pRg st="0" end="0"/>
                                            </p:txEl>
                                          </p:spTgt>
                                        </p:tgtEl>
                                        <p:attrNameLst>
                                          <p:attrName>style.visibility</p:attrName>
                                        </p:attrNameLst>
                                      </p:cBhvr>
                                      <p:to>
                                        <p:strVal val="visible"/>
                                      </p:to>
                                    </p:set>
                                    <p:animEffect transition="in" filter="dissolve">
                                      <p:cBhvr>
                                        <p:cTn id="7" dur="500"/>
                                        <p:tgtEl>
                                          <p:spTgt spid="305155">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05155">
                                            <p:txEl>
                                              <p:pRg st="1" end="1"/>
                                            </p:txEl>
                                          </p:spTgt>
                                        </p:tgtEl>
                                        <p:attrNameLst>
                                          <p:attrName>style.visibility</p:attrName>
                                        </p:attrNameLst>
                                      </p:cBhvr>
                                      <p:to>
                                        <p:strVal val="visible"/>
                                      </p:to>
                                    </p:set>
                                    <p:animEffect transition="in" filter="dissolve">
                                      <p:cBhvr>
                                        <p:cTn id="11" dur="500"/>
                                        <p:tgtEl>
                                          <p:spTgt spid="305155">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05155">
                                            <p:txEl>
                                              <p:pRg st="2" end="2"/>
                                            </p:txEl>
                                          </p:spTgt>
                                        </p:tgtEl>
                                        <p:attrNameLst>
                                          <p:attrName>style.visibility</p:attrName>
                                        </p:attrNameLst>
                                      </p:cBhvr>
                                      <p:to>
                                        <p:strVal val="visible"/>
                                      </p:to>
                                    </p:set>
                                    <p:animEffect transition="in" filter="dissolve">
                                      <p:cBhvr>
                                        <p:cTn id="15" dur="500"/>
                                        <p:tgtEl>
                                          <p:spTgt spid="305155">
                                            <p:txEl>
                                              <p:pRg st="2" end="2"/>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05155">
                                            <p:txEl>
                                              <p:pRg st="3" end="3"/>
                                            </p:txEl>
                                          </p:spTgt>
                                        </p:tgtEl>
                                        <p:attrNameLst>
                                          <p:attrName>style.visibility</p:attrName>
                                        </p:attrNameLst>
                                      </p:cBhvr>
                                      <p:to>
                                        <p:strVal val="visible"/>
                                      </p:to>
                                    </p:set>
                                    <p:animEffect transition="in" filter="dissolve">
                                      <p:cBhvr>
                                        <p:cTn id="19" dur="500"/>
                                        <p:tgtEl>
                                          <p:spTgt spid="30515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05155">
                                            <p:txEl>
                                              <p:pRg st="6" end="6"/>
                                            </p:txEl>
                                          </p:spTgt>
                                        </p:tgtEl>
                                        <p:attrNameLst>
                                          <p:attrName>style.visibility</p:attrName>
                                        </p:attrNameLst>
                                      </p:cBhvr>
                                      <p:to>
                                        <p:strVal val="visible"/>
                                      </p:to>
                                    </p:set>
                                    <p:animEffect transition="in" filter="dissolve">
                                      <p:cBhvr>
                                        <p:cTn id="24" dur="500"/>
                                        <p:tgtEl>
                                          <p:spTgt spid="305155">
                                            <p:txEl>
                                              <p:pRg st="6" end="6"/>
                                            </p:txEl>
                                          </p:spTgt>
                                        </p:tgtEl>
                                      </p:cBhvr>
                                    </p:animEffect>
                                  </p:childTnLst>
                                </p:cTn>
                              </p:par>
                            </p:childTnLst>
                          </p:cTn>
                        </p:par>
                        <p:par>
                          <p:cTn id="25" fill="hold">
                            <p:stCondLst>
                              <p:cond delay="500"/>
                            </p:stCondLst>
                            <p:childTnLst>
                              <p:par>
                                <p:cTn id="26" presetID="9" presetClass="entr" presetSubtype="0" fill="hold" nodeType="afterEffect">
                                  <p:stCondLst>
                                    <p:cond delay="0"/>
                                  </p:stCondLst>
                                  <p:childTnLst>
                                    <p:set>
                                      <p:cBhvr>
                                        <p:cTn id="27" dur="1" fill="hold">
                                          <p:stCondLst>
                                            <p:cond delay="0"/>
                                          </p:stCondLst>
                                        </p:cTn>
                                        <p:tgtEl>
                                          <p:spTgt spid="305155">
                                            <p:txEl>
                                              <p:pRg st="7" end="7"/>
                                            </p:txEl>
                                          </p:spTgt>
                                        </p:tgtEl>
                                        <p:attrNameLst>
                                          <p:attrName>style.visibility</p:attrName>
                                        </p:attrNameLst>
                                      </p:cBhvr>
                                      <p:to>
                                        <p:strVal val="visible"/>
                                      </p:to>
                                    </p:set>
                                    <p:animEffect transition="in" filter="dissolve">
                                      <p:cBhvr>
                                        <p:cTn id="28" dur="500"/>
                                        <p:tgtEl>
                                          <p:spTgt spid="3051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Introduction</a:t>
            </a:r>
            <a:endParaRPr lang="it-IT" sz="3200" dirty="0" smtClean="0"/>
          </a:p>
        </p:txBody>
      </p:sp>
      <p:sp>
        <p:nvSpPr>
          <p:cNvPr id="149507" name="Rectangle 3"/>
          <p:cNvSpPr>
            <a:spLocks noGrp="1" noChangeArrowheads="1"/>
          </p:cNvSpPr>
          <p:nvPr>
            <p:ph type="body" idx="1"/>
          </p:nvPr>
        </p:nvSpPr>
        <p:spPr>
          <a:xfrm>
            <a:off x="428625" y="1143000"/>
            <a:ext cx="8374063" cy="5329238"/>
          </a:xfrm>
        </p:spPr>
        <p:txBody>
          <a:bodyPr/>
          <a:lstStyle/>
          <a:p>
            <a:pPr eaLnBrk="1" hangingPunct="1">
              <a:lnSpc>
                <a:spcPct val="90000"/>
              </a:lnSpc>
              <a:buFont typeface="Wingdings" pitchFamily="2" charset="2"/>
              <a:buChar char="§"/>
              <a:defRPr/>
            </a:pPr>
            <a:r>
              <a:rPr lang="en-US" sz="2400" dirty="0" smtClean="0"/>
              <a:t>In this context, we propose to use </a:t>
            </a:r>
            <a:r>
              <a:rPr lang="en-US" sz="2400" b="1" dirty="0" smtClean="0">
                <a:solidFill>
                  <a:srgbClr val="FFFF66"/>
                </a:solidFill>
              </a:rPr>
              <a:t>temporal database</a:t>
            </a:r>
            <a:r>
              <a:rPr lang="en-US" sz="2400" dirty="0" smtClean="0"/>
              <a:t> and </a:t>
            </a:r>
            <a:r>
              <a:rPr lang="en-US" sz="2400" b="1" dirty="0" smtClean="0">
                <a:solidFill>
                  <a:srgbClr val="FFFF66"/>
                </a:solidFill>
              </a:rPr>
              <a:t>semantic Web</a:t>
            </a:r>
            <a:r>
              <a:rPr lang="en-US" sz="2400" dirty="0" smtClean="0"/>
              <a:t> techniques to provide </a:t>
            </a:r>
            <a:r>
              <a:rPr lang="en-US" sz="2400" b="1" dirty="0" smtClean="0">
                <a:solidFill>
                  <a:schemeClr val="folHlink"/>
                </a:solidFill>
              </a:rPr>
              <a:t>personalized access</a:t>
            </a:r>
            <a:r>
              <a:rPr lang="en-US" sz="2400" dirty="0" smtClean="0"/>
              <a:t> to </a:t>
            </a:r>
            <a:r>
              <a:rPr lang="en-US" sz="2400" b="1" dirty="0" smtClean="0">
                <a:solidFill>
                  <a:schemeClr val="folHlink"/>
                </a:solidFill>
              </a:rPr>
              <a:t>multi-version</a:t>
            </a:r>
            <a:r>
              <a:rPr lang="en-US" sz="2400" dirty="0" smtClean="0"/>
              <a:t> clinical guidelines stored in an XML repository (either in textual or executable form)</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it-IT" sz="2400" dirty="0" smtClean="0"/>
              <a:t>In </a:t>
            </a:r>
            <a:r>
              <a:rPr lang="it-IT" sz="2400" dirty="0" err="1" smtClean="0"/>
              <a:t>particular</a:t>
            </a:r>
            <a:r>
              <a:rPr lang="it-IT" sz="2400" dirty="0" smtClean="0"/>
              <a:t>, </a:t>
            </a:r>
            <a:r>
              <a:rPr lang="it-IT" sz="2400" dirty="0" err="1" smtClean="0"/>
              <a:t>we</a:t>
            </a:r>
            <a:r>
              <a:rPr lang="it-IT" sz="2400" dirty="0" smtClean="0"/>
              <a:t> propose </a:t>
            </a:r>
            <a:r>
              <a:rPr lang="it-IT" sz="2400" dirty="0" err="1" smtClean="0"/>
              <a:t>to</a:t>
            </a:r>
            <a:r>
              <a:rPr lang="it-IT" sz="2400" dirty="0" smtClean="0"/>
              <a:t> </a:t>
            </a:r>
            <a:r>
              <a:rPr lang="it-IT" sz="2400" dirty="0" err="1" smtClean="0"/>
              <a:t>apply</a:t>
            </a:r>
            <a:r>
              <a:rPr lang="it-IT" sz="2400" dirty="0" smtClean="0"/>
              <a:t> </a:t>
            </a:r>
            <a:r>
              <a:rPr lang="it-IT" sz="2400" dirty="0" err="1" smtClean="0"/>
              <a:t>powerful</a:t>
            </a:r>
            <a:r>
              <a:rPr lang="it-IT" sz="2400" dirty="0" smtClean="0"/>
              <a:t> </a:t>
            </a:r>
            <a:r>
              <a:rPr lang="it-IT" sz="2400" dirty="0" err="1" smtClean="0"/>
              <a:t>techniques</a:t>
            </a:r>
            <a:r>
              <a:rPr lang="it-IT" sz="2400" dirty="0" smtClean="0"/>
              <a:t> </a:t>
            </a:r>
            <a:r>
              <a:rPr lang="it-IT" sz="2400" dirty="0" err="1" smtClean="0"/>
              <a:t>we</a:t>
            </a:r>
            <a:r>
              <a:rPr lang="it-IT" sz="2400" dirty="0" smtClean="0"/>
              <a:t> </a:t>
            </a:r>
            <a:r>
              <a:rPr lang="it-IT" sz="2400" dirty="0" err="1" smtClean="0"/>
              <a:t>developed</a:t>
            </a:r>
            <a:r>
              <a:rPr lang="it-IT" sz="2400" dirty="0" smtClean="0"/>
              <a:t> </a:t>
            </a:r>
            <a:r>
              <a:rPr lang="it-IT" sz="2400" dirty="0" err="1" smtClean="0"/>
              <a:t>for</a:t>
            </a:r>
            <a:r>
              <a:rPr lang="it-IT" sz="2400" dirty="0" smtClean="0"/>
              <a:t> </a:t>
            </a:r>
            <a:r>
              <a:rPr lang="it-IT" sz="2400" b="1" dirty="0" err="1" smtClean="0">
                <a:solidFill>
                  <a:schemeClr val="folHlink"/>
                </a:solidFill>
              </a:rPr>
              <a:t>e-Government</a:t>
            </a:r>
            <a:r>
              <a:rPr lang="it-IT" sz="2400" dirty="0" smtClean="0"/>
              <a:t> </a:t>
            </a:r>
            <a:r>
              <a:rPr lang="it-IT" sz="2400" dirty="0" err="1" smtClean="0"/>
              <a:t>applications</a:t>
            </a:r>
            <a:r>
              <a:rPr lang="it-IT" sz="2400" dirty="0" smtClean="0"/>
              <a:t>, </a:t>
            </a:r>
            <a:r>
              <a:rPr lang="it-IT" sz="2400" dirty="0" err="1" smtClean="0"/>
              <a:t>which</a:t>
            </a:r>
            <a:r>
              <a:rPr lang="it-IT" sz="2400" dirty="0" smtClean="0"/>
              <a:t> </a:t>
            </a:r>
            <a:r>
              <a:rPr lang="it-IT" sz="2400" dirty="0" err="1" smtClean="0"/>
              <a:t>have</a:t>
            </a:r>
            <a:r>
              <a:rPr lang="it-IT" sz="2400" dirty="0" smtClean="0"/>
              <a:t> </a:t>
            </a:r>
            <a:r>
              <a:rPr lang="it-IT" sz="2400" dirty="0" err="1" smtClean="0"/>
              <a:t>similar</a:t>
            </a:r>
            <a:r>
              <a:rPr lang="it-IT" sz="2400" dirty="0" smtClean="0"/>
              <a:t> </a:t>
            </a:r>
            <a:r>
              <a:rPr lang="it-IT" sz="2400" dirty="0" err="1" smtClean="0"/>
              <a:t>versioning</a:t>
            </a:r>
            <a:r>
              <a:rPr lang="it-IT" sz="2400" dirty="0" smtClean="0"/>
              <a:t> and </a:t>
            </a:r>
            <a:r>
              <a:rPr lang="it-IT" sz="2400" dirty="0" err="1" smtClean="0"/>
              <a:t>personalization</a:t>
            </a:r>
            <a:r>
              <a:rPr lang="it-IT" sz="2400" dirty="0" smtClean="0"/>
              <a:t> </a:t>
            </a:r>
            <a:r>
              <a:rPr lang="it-IT" sz="2400" dirty="0" err="1" smtClean="0"/>
              <a:t>requirements</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In </a:t>
            </a:r>
            <a:r>
              <a:rPr lang="it-IT" sz="2400" dirty="0" err="1" smtClean="0"/>
              <a:t>this</a:t>
            </a:r>
            <a:r>
              <a:rPr lang="it-IT" sz="2400" dirty="0" smtClean="0"/>
              <a:t> way, </a:t>
            </a:r>
            <a:r>
              <a:rPr lang="it-IT" sz="2400" dirty="0" err="1" smtClean="0"/>
              <a:t>individual</a:t>
            </a:r>
            <a:r>
              <a:rPr lang="it-IT" sz="2400" dirty="0" smtClean="0"/>
              <a:t> </a:t>
            </a:r>
            <a:r>
              <a:rPr lang="it-IT" sz="2400" dirty="0" err="1" smtClean="0"/>
              <a:t>patient</a:t>
            </a:r>
            <a:r>
              <a:rPr lang="it-IT" sz="2400" dirty="0" smtClean="0"/>
              <a:t> </a:t>
            </a:r>
            <a:r>
              <a:rPr lang="it-IT" sz="2400" dirty="0" err="1" smtClean="0"/>
              <a:t>profile</a:t>
            </a:r>
            <a:r>
              <a:rPr lang="it-IT" sz="2400" dirty="0" smtClean="0"/>
              <a:t>, </a:t>
            </a:r>
            <a:r>
              <a:rPr lang="it-IT" sz="2400" dirty="0" err="1" smtClean="0"/>
              <a:t>context</a:t>
            </a:r>
            <a:r>
              <a:rPr lang="it-IT" sz="2400" dirty="0" smtClean="0"/>
              <a:t> information (e.g. </a:t>
            </a:r>
            <a:r>
              <a:rPr lang="it-IT" sz="2400" dirty="0" err="1" smtClean="0"/>
              <a:t>including</a:t>
            </a:r>
            <a:r>
              <a:rPr lang="it-IT" sz="2400" dirty="0" smtClean="0"/>
              <a:t> </a:t>
            </a:r>
            <a:r>
              <a:rPr lang="it-IT" sz="2400" dirty="0" err="1" smtClean="0"/>
              <a:t>available</a:t>
            </a:r>
            <a:r>
              <a:rPr lang="it-IT" sz="2400" dirty="0" smtClean="0"/>
              <a:t> hospital </a:t>
            </a:r>
            <a:r>
              <a:rPr lang="it-IT" sz="2400" dirty="0" err="1" smtClean="0"/>
              <a:t>facilities</a:t>
            </a:r>
            <a:r>
              <a:rPr lang="it-IT" sz="2400" dirty="0" smtClean="0"/>
              <a:t> and </a:t>
            </a:r>
            <a:r>
              <a:rPr lang="it-IT" sz="2400" dirty="0" err="1" smtClean="0"/>
              <a:t>practitioners</a:t>
            </a:r>
            <a:r>
              <a:rPr lang="it-IT" sz="2400" dirty="0" smtClean="0"/>
              <a:t>’ </a:t>
            </a:r>
            <a:r>
              <a:rPr lang="it-IT" sz="2400" dirty="0" err="1" smtClean="0"/>
              <a:t>skills</a:t>
            </a:r>
            <a:r>
              <a:rPr lang="it-IT" sz="2400" dirty="0" smtClean="0"/>
              <a:t>) and multiple </a:t>
            </a:r>
            <a:r>
              <a:rPr lang="it-IT" sz="2400" dirty="0" err="1" smtClean="0"/>
              <a:t>temporal</a:t>
            </a:r>
            <a:r>
              <a:rPr lang="it-IT" sz="2400" dirty="0" smtClean="0"/>
              <a:t> </a:t>
            </a:r>
            <a:r>
              <a:rPr lang="it-IT" sz="2400" dirty="0" err="1" smtClean="0"/>
              <a:t>perspectives</a:t>
            </a:r>
            <a:r>
              <a:rPr lang="it-IT" sz="2400" dirty="0" smtClean="0"/>
              <a:t> can </a:t>
            </a:r>
            <a:r>
              <a:rPr lang="it-IT" sz="2400" dirty="0" err="1" smtClean="0"/>
              <a:t>be</a:t>
            </a:r>
            <a:r>
              <a:rPr lang="it-IT" sz="2400" dirty="0" smtClean="0"/>
              <a:t> </a:t>
            </a:r>
            <a:r>
              <a:rPr lang="it-IT" sz="2400" dirty="0" err="1" smtClean="0"/>
              <a:t>used</a:t>
            </a:r>
            <a:r>
              <a:rPr lang="it-IT" sz="2400" dirty="0" smtClean="0"/>
              <a:t> </a:t>
            </a:r>
            <a:r>
              <a:rPr lang="it-IT" sz="2400" dirty="0" err="1" smtClean="0"/>
              <a:t>to</a:t>
            </a:r>
            <a:r>
              <a:rPr lang="it-IT" sz="2400" dirty="0" smtClean="0"/>
              <a:t> </a:t>
            </a:r>
            <a:r>
              <a:rPr lang="it-IT" sz="2400" dirty="0" err="1" smtClean="0"/>
              <a:t>build</a:t>
            </a:r>
            <a:r>
              <a:rPr lang="it-IT" sz="2400" dirty="0" smtClean="0"/>
              <a:t> a </a:t>
            </a:r>
            <a:r>
              <a:rPr lang="it-IT" sz="2400" dirty="0" err="1" smtClean="0"/>
              <a:t>guideline</a:t>
            </a:r>
            <a:r>
              <a:rPr lang="it-IT" sz="2400" dirty="0" smtClean="0"/>
              <a:t> </a:t>
            </a:r>
            <a:r>
              <a:rPr lang="it-IT" sz="2400" dirty="0" err="1" smtClean="0">
                <a:solidFill>
                  <a:schemeClr val="accent3"/>
                </a:solidFill>
              </a:rPr>
              <a:t>tailored</a:t>
            </a:r>
            <a:r>
              <a:rPr lang="it-IT" sz="2400" dirty="0" smtClean="0">
                <a:solidFill>
                  <a:schemeClr val="accent3"/>
                </a:solidFill>
              </a:rPr>
              <a:t> </a:t>
            </a:r>
            <a:r>
              <a:rPr lang="it-IT" sz="2400" dirty="0" err="1" smtClean="0">
                <a:solidFill>
                  <a:schemeClr val="accent3"/>
                </a:solidFill>
              </a:rPr>
              <a:t>to</a:t>
            </a:r>
            <a:r>
              <a:rPr lang="it-IT" sz="2400" dirty="0" smtClean="0">
                <a:solidFill>
                  <a:schemeClr val="accent3"/>
                </a:solidFill>
              </a:rPr>
              <a:t> a </a:t>
            </a:r>
            <a:r>
              <a:rPr lang="it-IT" sz="2400" dirty="0" err="1" smtClean="0">
                <a:solidFill>
                  <a:schemeClr val="accent3"/>
                </a:solidFill>
              </a:rPr>
              <a:t>specific</a:t>
            </a:r>
            <a:r>
              <a:rPr lang="it-IT" sz="2400" dirty="0" smtClean="0">
                <a:solidFill>
                  <a:schemeClr val="accent3"/>
                </a:solidFill>
              </a:rPr>
              <a:t> </a:t>
            </a:r>
            <a:r>
              <a:rPr lang="it-IT" sz="2400" dirty="0" err="1" smtClean="0">
                <a:solidFill>
                  <a:schemeClr val="accent3"/>
                </a:solidFill>
              </a:rPr>
              <a:t>use</a:t>
            </a:r>
            <a:r>
              <a:rPr lang="it-IT" sz="2400" dirty="0" smtClean="0">
                <a:solidFill>
                  <a:schemeClr val="accent3"/>
                </a:solidFill>
              </a:rPr>
              <a:t> case</a:t>
            </a:r>
          </a:p>
        </p:txBody>
      </p:sp>
      <p:sp>
        <p:nvSpPr>
          <p:cNvPr id="5" name="Segnaposto piè di pagina 4"/>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animEffect transition="in" filter="dissolve">
                                      <p:cBhvr>
                                        <p:cTn id="7" dur="500"/>
                                        <p:tgtEl>
                                          <p:spTgt spid="149507">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49507">
                                            <p:txEl>
                                              <p:pRg st="2" end="2"/>
                                            </p:txEl>
                                          </p:spTgt>
                                        </p:tgtEl>
                                        <p:attrNameLst>
                                          <p:attrName>style.visibility</p:attrName>
                                        </p:attrNameLst>
                                      </p:cBhvr>
                                      <p:to>
                                        <p:strVal val="visible"/>
                                      </p:to>
                                    </p:set>
                                    <p:animEffect transition="in" filter="dissolve">
                                      <p:cBhvr>
                                        <p:cTn id="10" dur="500"/>
                                        <p:tgtEl>
                                          <p:spTgt spid="149507">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49507">
                                            <p:txEl>
                                              <p:pRg st="4" end="4"/>
                                            </p:txEl>
                                          </p:spTgt>
                                        </p:tgtEl>
                                        <p:attrNameLst>
                                          <p:attrName>style.visibility</p:attrName>
                                        </p:attrNameLst>
                                      </p:cBhvr>
                                      <p:to>
                                        <p:strVal val="visible"/>
                                      </p:to>
                                    </p:set>
                                    <p:animEffect transition="in" filter="dissolve">
                                      <p:cBhvr>
                                        <p:cTn id="13" dur="500"/>
                                        <p:tgtEl>
                                          <p:spTgt spid="149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dirty="0"/>
          </a:p>
        </p:txBody>
      </p:sp>
      <p:sp>
        <p:nvSpPr>
          <p:cNvPr id="29" name="Titolo 1"/>
          <p:cNvSpPr txBox="1">
            <a:spLocks/>
          </p:cNvSpPr>
          <p:nvPr/>
        </p:nvSpPr>
        <p:spPr bwMode="auto">
          <a:xfrm>
            <a:off x="571472" y="21429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A </a:t>
            </a:r>
            <a:r>
              <a:rPr lang="it-IT" sz="3200" kern="0" dirty="0" smtClean="0">
                <a:solidFill>
                  <a:schemeClr val="tx2"/>
                </a:solidFill>
                <a:effectLst>
                  <a:outerShdw blurRad="38100" dist="38100" dir="2700000" algn="tl">
                    <a:srgbClr val="000000"/>
                  </a:outerShdw>
                </a:effectLst>
                <a:latin typeface="+mj-lt"/>
                <a:ea typeface="+mj-ea"/>
                <a:cs typeface="+mj-cs"/>
              </a:rPr>
              <a:t>p</a:t>
            </a:r>
            <a:r>
              <a:rPr kumimoji="0" lang="it-IT" sz="32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ersonalization</a:t>
            </a:r>
            <a: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lang="it-IT" sz="3200" kern="0" dirty="0" err="1" smtClean="0">
                <a:solidFill>
                  <a:schemeClr val="tx2"/>
                </a:solidFill>
                <a:effectLst>
                  <a:outerShdw blurRad="38100" dist="38100" dir="2700000" algn="tl">
                    <a:srgbClr val="000000"/>
                  </a:outerShdw>
                </a:effectLst>
                <a:latin typeface="+mj-lt"/>
                <a:ea typeface="+mj-ea"/>
                <a:cs typeface="+mj-cs"/>
              </a:rPr>
              <a:t>f</a:t>
            </a:r>
            <a:r>
              <a:rPr kumimoji="0" lang="it-IT" sz="32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ramework</a:t>
            </a:r>
            <a: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b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br>
            <a:r>
              <a:rPr kumimoji="0" lang="it-IT" sz="32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for</a:t>
            </a:r>
            <a: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lang="it-IT" sz="3200" kern="0" dirty="0" smtClean="0">
                <a:solidFill>
                  <a:schemeClr val="tx2"/>
                </a:solidFill>
                <a:effectLst>
                  <a:outerShdw blurRad="38100" dist="38100" dir="2700000" algn="tl">
                    <a:srgbClr val="000000"/>
                  </a:outerShdw>
                </a:effectLst>
                <a:latin typeface="+mj-lt"/>
                <a:ea typeface="+mj-ea"/>
                <a:cs typeface="+mj-cs"/>
              </a:rPr>
              <a:t>c</a:t>
            </a:r>
            <a:r>
              <a:rPr kumimoji="0" lang="it-IT" sz="32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linical</a:t>
            </a:r>
            <a:r>
              <a:rPr kumimoji="0" lang="it-IT" sz="3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kumimoji="0" lang="it-IT" sz="3200" b="0" i="0"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guidelines</a:t>
            </a:r>
            <a:endParaRPr kumimoji="0" lang="it-IT" sz="3200" b="0" i="0" u="none" strike="noStrike" kern="0" cap="none" spc="0" normalizeH="0" baseline="0" noProof="0" dirty="0">
              <a:ln>
                <a:noFill/>
              </a:ln>
              <a:solidFill>
                <a:schemeClr val="tx2"/>
              </a:solidFill>
              <a:effectLst>
                <a:outerShdw blurRad="38100" dist="38100" dir="2700000" algn="tl">
                  <a:srgbClr val="000000"/>
                </a:outerShdw>
              </a:effectLst>
              <a:uLnTx/>
              <a:uFillTx/>
              <a:latin typeface="+mj-lt"/>
              <a:ea typeface="+mj-ea"/>
              <a:cs typeface="+mj-cs"/>
            </a:endParaRPr>
          </a:p>
        </p:txBody>
      </p:sp>
      <p:pic>
        <p:nvPicPr>
          <p:cNvPr id="30" name="Picture 6" descr="j0237196[1]"/>
          <p:cNvPicPr>
            <a:picLocks noChangeAspect="1" noChangeArrowheads="1"/>
          </p:cNvPicPr>
          <p:nvPr/>
        </p:nvPicPr>
        <p:blipFill>
          <a:blip r:embed="rId3" cstate="print"/>
          <a:srcRect/>
          <a:stretch>
            <a:fillRect/>
          </a:stretch>
        </p:blipFill>
        <p:spPr bwMode="auto">
          <a:xfrm>
            <a:off x="6742112" y="3343263"/>
            <a:ext cx="2209800" cy="2232025"/>
          </a:xfrm>
          <a:prstGeom prst="rect">
            <a:avLst/>
          </a:prstGeom>
          <a:noFill/>
        </p:spPr>
      </p:pic>
      <p:pic>
        <p:nvPicPr>
          <p:cNvPr id="31" name="Picture 7" descr="j0371028[1]"/>
          <p:cNvPicPr>
            <a:picLocks noChangeAspect="1" noChangeArrowheads="1"/>
          </p:cNvPicPr>
          <p:nvPr/>
        </p:nvPicPr>
        <p:blipFill>
          <a:blip r:embed="rId4" cstate="print"/>
          <a:srcRect/>
          <a:stretch>
            <a:fillRect/>
          </a:stretch>
        </p:blipFill>
        <p:spPr bwMode="auto">
          <a:xfrm>
            <a:off x="3714744" y="3071810"/>
            <a:ext cx="2089150" cy="1406525"/>
          </a:xfrm>
          <a:prstGeom prst="rect">
            <a:avLst/>
          </a:prstGeom>
          <a:noFill/>
        </p:spPr>
      </p:pic>
      <p:pic>
        <p:nvPicPr>
          <p:cNvPr id="32" name="Picture 12" descr="j0281139[1]"/>
          <p:cNvPicPr>
            <a:picLocks noChangeAspect="1" noChangeArrowheads="1"/>
          </p:cNvPicPr>
          <p:nvPr/>
        </p:nvPicPr>
        <p:blipFill>
          <a:blip r:embed="rId5" cstate="print"/>
          <a:srcRect/>
          <a:stretch>
            <a:fillRect/>
          </a:stretch>
        </p:blipFill>
        <p:spPr bwMode="auto">
          <a:xfrm>
            <a:off x="3000375" y="1930388"/>
            <a:ext cx="706437" cy="719138"/>
          </a:xfrm>
          <a:prstGeom prst="rect">
            <a:avLst/>
          </a:prstGeom>
          <a:noFill/>
        </p:spPr>
      </p:pic>
      <p:pic>
        <p:nvPicPr>
          <p:cNvPr id="33" name="Picture 13" descr="j0280746[1]"/>
          <p:cNvPicPr>
            <a:picLocks noChangeAspect="1" noChangeArrowheads="1"/>
          </p:cNvPicPr>
          <p:nvPr/>
        </p:nvPicPr>
        <p:blipFill>
          <a:blip r:embed="rId6" cstate="print"/>
          <a:srcRect/>
          <a:stretch>
            <a:fillRect/>
          </a:stretch>
        </p:blipFill>
        <p:spPr bwMode="auto">
          <a:xfrm>
            <a:off x="4873625" y="1714488"/>
            <a:ext cx="720725" cy="631825"/>
          </a:xfrm>
          <a:prstGeom prst="rect">
            <a:avLst/>
          </a:prstGeom>
          <a:noFill/>
        </p:spPr>
      </p:pic>
      <p:grpSp>
        <p:nvGrpSpPr>
          <p:cNvPr id="34" name="Group 73"/>
          <p:cNvGrpSpPr>
            <a:grpSpLocks/>
          </p:cNvGrpSpPr>
          <p:nvPr/>
        </p:nvGrpSpPr>
        <p:grpSpPr bwMode="auto">
          <a:xfrm>
            <a:off x="3857620" y="1357298"/>
            <a:ext cx="863600" cy="1052513"/>
            <a:chOff x="3379" y="0"/>
            <a:chExt cx="805" cy="890"/>
          </a:xfrm>
        </p:grpSpPr>
        <p:pic>
          <p:nvPicPr>
            <p:cNvPr id="35" name="Picture 17" descr="j0251669[1]"/>
            <p:cNvPicPr>
              <a:picLocks noChangeAspect="1" noChangeArrowheads="1"/>
            </p:cNvPicPr>
            <p:nvPr/>
          </p:nvPicPr>
          <p:blipFill>
            <a:blip r:embed="rId7" cstate="print"/>
            <a:srcRect/>
            <a:stretch>
              <a:fillRect/>
            </a:stretch>
          </p:blipFill>
          <p:spPr bwMode="auto">
            <a:xfrm>
              <a:off x="3424" y="0"/>
              <a:ext cx="502" cy="590"/>
            </a:xfrm>
            <a:prstGeom prst="rect">
              <a:avLst/>
            </a:prstGeom>
            <a:noFill/>
          </p:spPr>
        </p:pic>
        <p:pic>
          <p:nvPicPr>
            <p:cNvPr id="36" name="Picture 15" descr="j0424160[1]"/>
            <p:cNvPicPr>
              <a:picLocks noChangeAspect="1" noChangeArrowheads="1"/>
            </p:cNvPicPr>
            <p:nvPr/>
          </p:nvPicPr>
          <p:blipFill>
            <a:blip r:embed="rId8" cstate="print"/>
            <a:srcRect/>
            <a:stretch>
              <a:fillRect/>
            </a:stretch>
          </p:blipFill>
          <p:spPr bwMode="auto">
            <a:xfrm>
              <a:off x="3787" y="164"/>
              <a:ext cx="397" cy="680"/>
            </a:xfrm>
            <a:prstGeom prst="rect">
              <a:avLst/>
            </a:prstGeom>
            <a:noFill/>
          </p:spPr>
        </p:pic>
        <p:pic>
          <p:nvPicPr>
            <p:cNvPr id="37" name="Picture 16" descr="j0334026[1]"/>
            <p:cNvPicPr>
              <a:picLocks noChangeAspect="1" noChangeArrowheads="1"/>
            </p:cNvPicPr>
            <p:nvPr/>
          </p:nvPicPr>
          <p:blipFill>
            <a:blip r:embed="rId9" cstate="print"/>
            <a:srcRect/>
            <a:stretch>
              <a:fillRect/>
            </a:stretch>
          </p:blipFill>
          <p:spPr bwMode="auto">
            <a:xfrm>
              <a:off x="3379" y="255"/>
              <a:ext cx="401" cy="635"/>
            </a:xfrm>
            <a:prstGeom prst="rect">
              <a:avLst/>
            </a:prstGeom>
            <a:noFill/>
          </p:spPr>
        </p:pic>
      </p:grpSp>
      <p:pic>
        <p:nvPicPr>
          <p:cNvPr id="38" name="Picture 19" descr="j0359007[1]"/>
          <p:cNvPicPr>
            <a:picLocks noChangeAspect="1" noChangeArrowheads="1"/>
          </p:cNvPicPr>
          <p:nvPr/>
        </p:nvPicPr>
        <p:blipFill>
          <a:blip r:embed="rId10" cstate="print"/>
          <a:srcRect/>
          <a:stretch>
            <a:fillRect/>
          </a:stretch>
        </p:blipFill>
        <p:spPr bwMode="auto">
          <a:xfrm>
            <a:off x="769937" y="1966901"/>
            <a:ext cx="1439863" cy="1001712"/>
          </a:xfrm>
          <a:prstGeom prst="rect">
            <a:avLst/>
          </a:prstGeom>
          <a:noFill/>
        </p:spPr>
      </p:pic>
      <p:sp>
        <p:nvSpPr>
          <p:cNvPr id="39" name="Line 76"/>
          <p:cNvSpPr>
            <a:spLocks noChangeShapeType="1"/>
          </p:cNvSpPr>
          <p:nvPr/>
        </p:nvSpPr>
        <p:spPr bwMode="auto">
          <a:xfrm>
            <a:off x="2285984" y="2786058"/>
            <a:ext cx="1428760" cy="571504"/>
          </a:xfrm>
          <a:prstGeom prst="line">
            <a:avLst/>
          </a:prstGeom>
          <a:noFill/>
          <a:ln w="57150">
            <a:solidFill>
              <a:srgbClr val="00FF00"/>
            </a:solidFill>
            <a:round/>
            <a:headEnd/>
            <a:tailEnd type="triangle" w="med" len="med"/>
          </a:ln>
          <a:effectLst/>
        </p:spPr>
        <p:txBody>
          <a:bodyPr/>
          <a:lstStyle/>
          <a:p>
            <a:endParaRPr lang="it-IT"/>
          </a:p>
        </p:txBody>
      </p:sp>
      <p:sp>
        <p:nvSpPr>
          <p:cNvPr id="40" name="Line 78"/>
          <p:cNvSpPr>
            <a:spLocks noChangeShapeType="1"/>
          </p:cNvSpPr>
          <p:nvPr/>
        </p:nvSpPr>
        <p:spPr bwMode="auto">
          <a:xfrm flipH="1">
            <a:off x="5429256" y="2857496"/>
            <a:ext cx="1439856" cy="571504"/>
          </a:xfrm>
          <a:prstGeom prst="line">
            <a:avLst/>
          </a:prstGeom>
          <a:noFill/>
          <a:ln w="57150">
            <a:solidFill>
              <a:srgbClr val="00FF00"/>
            </a:solidFill>
            <a:round/>
            <a:headEnd/>
            <a:tailEnd type="triangle" w="med" len="med"/>
          </a:ln>
          <a:effectLst/>
        </p:spPr>
        <p:txBody>
          <a:bodyPr/>
          <a:lstStyle/>
          <a:p>
            <a:endParaRPr lang="it-IT"/>
          </a:p>
        </p:txBody>
      </p:sp>
      <p:sp>
        <p:nvSpPr>
          <p:cNvPr id="41" name="Line 80"/>
          <p:cNvSpPr>
            <a:spLocks noChangeShapeType="1"/>
          </p:cNvSpPr>
          <p:nvPr/>
        </p:nvSpPr>
        <p:spPr bwMode="auto">
          <a:xfrm flipH="1" flipV="1">
            <a:off x="5715008" y="4214818"/>
            <a:ext cx="1128704" cy="304782"/>
          </a:xfrm>
          <a:prstGeom prst="line">
            <a:avLst/>
          </a:prstGeom>
          <a:noFill/>
          <a:ln w="76200">
            <a:solidFill>
              <a:schemeClr val="accent1">
                <a:lumMod val="50000"/>
              </a:schemeClr>
            </a:solidFill>
            <a:round/>
            <a:headEnd/>
            <a:tailEnd type="triangle" w="med" len="med"/>
          </a:ln>
          <a:effectLst/>
        </p:spPr>
        <p:txBody>
          <a:bodyPr/>
          <a:lstStyle/>
          <a:p>
            <a:endParaRPr lang="it-IT"/>
          </a:p>
        </p:txBody>
      </p:sp>
      <p:pic>
        <p:nvPicPr>
          <p:cNvPr id="42" name="Picture 83" descr="j0432599[1]"/>
          <p:cNvPicPr>
            <a:picLocks noChangeAspect="1" noChangeArrowheads="1"/>
          </p:cNvPicPr>
          <p:nvPr/>
        </p:nvPicPr>
        <p:blipFill>
          <a:blip r:embed="rId11" cstate="print"/>
          <a:srcRect/>
          <a:stretch>
            <a:fillRect/>
          </a:stretch>
        </p:blipFill>
        <p:spPr bwMode="auto">
          <a:xfrm>
            <a:off x="1928794" y="5286388"/>
            <a:ext cx="1295400" cy="1295400"/>
          </a:xfrm>
          <a:prstGeom prst="rect">
            <a:avLst/>
          </a:prstGeom>
          <a:noFill/>
        </p:spPr>
      </p:pic>
      <p:sp>
        <p:nvSpPr>
          <p:cNvPr id="43" name="Text Box 85"/>
          <p:cNvSpPr txBox="1">
            <a:spLocks noChangeArrowheads="1"/>
          </p:cNvSpPr>
          <p:nvPr/>
        </p:nvSpPr>
        <p:spPr bwMode="auto">
          <a:xfrm>
            <a:off x="444500" y="1550976"/>
            <a:ext cx="2190750" cy="366712"/>
          </a:xfrm>
          <a:prstGeom prst="rect">
            <a:avLst/>
          </a:prstGeom>
          <a:noFill/>
          <a:ln w="9525">
            <a:noFill/>
            <a:miter lim="800000"/>
            <a:headEnd/>
            <a:tailEnd/>
          </a:ln>
          <a:effectLst/>
        </p:spPr>
        <p:txBody>
          <a:bodyPr wrap="none">
            <a:spAutoFit/>
          </a:bodyPr>
          <a:lstStyle/>
          <a:p>
            <a:r>
              <a:rPr lang="en-US"/>
              <a:t>PATIENT PROFILE</a:t>
            </a:r>
            <a:endParaRPr lang="it-IT"/>
          </a:p>
        </p:txBody>
      </p:sp>
      <p:sp>
        <p:nvSpPr>
          <p:cNvPr id="44" name="Text Box 86"/>
          <p:cNvSpPr txBox="1">
            <a:spLocks noChangeArrowheads="1"/>
          </p:cNvSpPr>
          <p:nvPr/>
        </p:nvSpPr>
        <p:spPr bwMode="auto">
          <a:xfrm>
            <a:off x="3749675" y="2406638"/>
            <a:ext cx="1885950" cy="366713"/>
          </a:xfrm>
          <a:prstGeom prst="rect">
            <a:avLst/>
          </a:prstGeom>
          <a:noFill/>
          <a:ln w="9525">
            <a:noFill/>
            <a:miter lim="800000"/>
            <a:headEnd/>
            <a:tailEnd/>
          </a:ln>
          <a:effectLst/>
        </p:spPr>
        <p:txBody>
          <a:bodyPr wrap="none">
            <a:spAutoFit/>
          </a:bodyPr>
          <a:lstStyle/>
          <a:p>
            <a:r>
              <a:rPr lang="en-US" dirty="0"/>
              <a:t>CONTEXT INFO</a:t>
            </a:r>
            <a:endParaRPr lang="it-IT" dirty="0"/>
          </a:p>
        </p:txBody>
      </p:sp>
      <p:sp>
        <p:nvSpPr>
          <p:cNvPr id="45" name="Text Box 88"/>
          <p:cNvSpPr txBox="1">
            <a:spLocks noChangeArrowheads="1"/>
          </p:cNvSpPr>
          <p:nvPr/>
        </p:nvSpPr>
        <p:spPr bwMode="auto">
          <a:xfrm>
            <a:off x="6165850" y="5646726"/>
            <a:ext cx="2978150" cy="641350"/>
          </a:xfrm>
          <a:prstGeom prst="rect">
            <a:avLst/>
          </a:prstGeom>
          <a:noFill/>
          <a:ln w="9525">
            <a:noFill/>
            <a:miter lim="800000"/>
            <a:headEnd/>
            <a:tailEnd/>
          </a:ln>
          <a:effectLst/>
        </p:spPr>
        <p:txBody>
          <a:bodyPr wrap="none">
            <a:spAutoFit/>
          </a:bodyPr>
          <a:lstStyle/>
          <a:p>
            <a:r>
              <a:rPr lang="en-US"/>
              <a:t>MULTI-VERSION</a:t>
            </a:r>
            <a:br>
              <a:rPr lang="en-US"/>
            </a:br>
            <a:r>
              <a:rPr lang="en-US"/>
              <a:t>GUIDELINE REPOSITORY</a:t>
            </a:r>
            <a:endParaRPr lang="it-IT"/>
          </a:p>
        </p:txBody>
      </p:sp>
      <p:sp>
        <p:nvSpPr>
          <p:cNvPr id="46" name="Text Box 89"/>
          <p:cNvSpPr txBox="1">
            <a:spLocks noChangeArrowheads="1"/>
          </p:cNvSpPr>
          <p:nvPr/>
        </p:nvSpPr>
        <p:spPr bwMode="auto">
          <a:xfrm>
            <a:off x="3857620" y="4572008"/>
            <a:ext cx="2398926" cy="646331"/>
          </a:xfrm>
          <a:prstGeom prst="rect">
            <a:avLst/>
          </a:prstGeom>
          <a:noFill/>
          <a:ln w="9525">
            <a:noFill/>
            <a:miter lim="800000"/>
            <a:headEnd/>
            <a:tailEnd/>
          </a:ln>
          <a:effectLst/>
        </p:spPr>
        <p:txBody>
          <a:bodyPr wrap="none">
            <a:spAutoFit/>
          </a:bodyPr>
          <a:lstStyle/>
          <a:p>
            <a:r>
              <a:rPr lang="en-US" dirty="0"/>
              <a:t>PERSONALIZATION </a:t>
            </a:r>
            <a:r>
              <a:rPr lang="en-US" dirty="0" smtClean="0"/>
              <a:t/>
            </a:r>
            <a:br>
              <a:rPr lang="en-US" dirty="0" smtClean="0"/>
            </a:br>
            <a:r>
              <a:rPr lang="en-US" dirty="0" smtClean="0"/>
              <a:t>ENGINE</a:t>
            </a:r>
            <a:endParaRPr lang="it-IT" dirty="0"/>
          </a:p>
        </p:txBody>
      </p:sp>
      <p:sp>
        <p:nvSpPr>
          <p:cNvPr id="47" name="Text Box 90"/>
          <p:cNvSpPr txBox="1">
            <a:spLocks noChangeArrowheads="1"/>
          </p:cNvSpPr>
          <p:nvPr/>
        </p:nvSpPr>
        <p:spPr bwMode="auto">
          <a:xfrm>
            <a:off x="3000364" y="5643578"/>
            <a:ext cx="2508250" cy="641350"/>
          </a:xfrm>
          <a:prstGeom prst="rect">
            <a:avLst/>
          </a:prstGeom>
          <a:noFill/>
          <a:ln w="9525">
            <a:noFill/>
            <a:miter lim="800000"/>
            <a:headEnd/>
            <a:tailEnd/>
          </a:ln>
          <a:effectLst/>
        </p:spPr>
        <p:txBody>
          <a:bodyPr wrap="none">
            <a:spAutoFit/>
          </a:bodyPr>
          <a:lstStyle/>
          <a:p>
            <a:r>
              <a:rPr lang="en-US" dirty="0"/>
              <a:t>PERSONALIZED</a:t>
            </a:r>
            <a:br>
              <a:rPr lang="en-US" dirty="0"/>
            </a:br>
            <a:r>
              <a:rPr lang="en-US" dirty="0"/>
              <a:t>GUIDELINE VERSION</a:t>
            </a:r>
            <a:endParaRPr lang="it-IT" dirty="0"/>
          </a:p>
        </p:txBody>
      </p:sp>
      <p:grpSp>
        <p:nvGrpSpPr>
          <p:cNvPr id="48" name="Group 137"/>
          <p:cNvGrpSpPr>
            <a:grpSpLocks/>
          </p:cNvGrpSpPr>
          <p:nvPr/>
        </p:nvGrpSpPr>
        <p:grpSpPr bwMode="auto">
          <a:xfrm>
            <a:off x="6745287" y="1906576"/>
            <a:ext cx="1439863" cy="1096962"/>
            <a:chOff x="3424" y="255"/>
            <a:chExt cx="907" cy="691"/>
          </a:xfrm>
        </p:grpSpPr>
        <p:pic>
          <p:nvPicPr>
            <p:cNvPr id="49" name="Picture 18" descr="j0350097[1]"/>
            <p:cNvPicPr>
              <a:picLocks noChangeAspect="1" noChangeArrowheads="1"/>
            </p:cNvPicPr>
            <p:nvPr/>
          </p:nvPicPr>
          <p:blipFill>
            <a:blip r:embed="rId12" cstate="print"/>
            <a:srcRect/>
            <a:stretch>
              <a:fillRect/>
            </a:stretch>
          </p:blipFill>
          <p:spPr bwMode="auto">
            <a:xfrm rot="-162698">
              <a:off x="3424" y="255"/>
              <a:ext cx="907" cy="691"/>
            </a:xfrm>
            <a:prstGeom prst="rect">
              <a:avLst/>
            </a:prstGeom>
            <a:noFill/>
          </p:spPr>
        </p:pic>
        <p:sp>
          <p:nvSpPr>
            <p:cNvPr id="50" name="Freeform 95"/>
            <p:cNvSpPr>
              <a:spLocks/>
            </p:cNvSpPr>
            <p:nvPr/>
          </p:nvSpPr>
          <p:spPr bwMode="auto">
            <a:xfrm>
              <a:off x="3620" y="410"/>
              <a:ext cx="48" cy="190"/>
            </a:xfrm>
            <a:custGeom>
              <a:avLst/>
              <a:gdLst/>
              <a:ahLst/>
              <a:cxnLst>
                <a:cxn ang="0">
                  <a:pos x="0" y="0"/>
                </a:cxn>
                <a:cxn ang="0">
                  <a:pos x="34" y="58"/>
                </a:cxn>
                <a:cxn ang="0">
                  <a:pos x="42" y="88"/>
                </a:cxn>
                <a:cxn ang="0">
                  <a:pos x="14" y="190"/>
                </a:cxn>
              </a:cxnLst>
              <a:rect l="0" t="0" r="r" b="b"/>
              <a:pathLst>
                <a:path w="48" h="190">
                  <a:moveTo>
                    <a:pt x="0" y="0"/>
                  </a:moveTo>
                  <a:cubicBezTo>
                    <a:pt x="7" y="22"/>
                    <a:pt x="26" y="37"/>
                    <a:pt x="34" y="58"/>
                  </a:cubicBezTo>
                  <a:cubicBezTo>
                    <a:pt x="38" y="68"/>
                    <a:pt x="42" y="88"/>
                    <a:pt x="42" y="88"/>
                  </a:cubicBezTo>
                  <a:cubicBezTo>
                    <a:pt x="44" y="119"/>
                    <a:pt x="48" y="173"/>
                    <a:pt x="14" y="190"/>
                  </a:cubicBezTo>
                </a:path>
              </a:pathLst>
            </a:custGeom>
            <a:noFill/>
            <a:ln w="9525">
              <a:solidFill>
                <a:schemeClr val="tx1"/>
              </a:solidFill>
              <a:round/>
              <a:headEnd/>
              <a:tailEnd/>
            </a:ln>
            <a:effectLst/>
          </p:spPr>
          <p:txBody>
            <a:bodyPr/>
            <a:lstStyle/>
            <a:p>
              <a:endParaRPr lang="it-IT"/>
            </a:p>
          </p:txBody>
        </p:sp>
        <p:sp>
          <p:nvSpPr>
            <p:cNvPr id="51" name="Freeform 111"/>
            <p:cNvSpPr>
              <a:spLocks/>
            </p:cNvSpPr>
            <p:nvPr/>
          </p:nvSpPr>
          <p:spPr bwMode="auto">
            <a:xfrm>
              <a:off x="4142" y="702"/>
              <a:ext cx="122" cy="43"/>
            </a:xfrm>
            <a:custGeom>
              <a:avLst/>
              <a:gdLst/>
              <a:ahLst/>
              <a:cxnLst>
                <a:cxn ang="0">
                  <a:pos x="0" y="0"/>
                </a:cxn>
                <a:cxn ang="0">
                  <a:pos x="86" y="36"/>
                </a:cxn>
                <a:cxn ang="0">
                  <a:pos x="122" y="40"/>
                </a:cxn>
              </a:cxnLst>
              <a:rect l="0" t="0" r="r" b="b"/>
              <a:pathLst>
                <a:path w="122" h="43">
                  <a:moveTo>
                    <a:pt x="0" y="0"/>
                  </a:moveTo>
                  <a:cubicBezTo>
                    <a:pt x="29" y="14"/>
                    <a:pt x="59" y="18"/>
                    <a:pt x="86" y="36"/>
                  </a:cubicBezTo>
                  <a:cubicBezTo>
                    <a:pt x="88" y="38"/>
                    <a:pt x="119" y="43"/>
                    <a:pt x="122" y="40"/>
                  </a:cubicBezTo>
                </a:path>
              </a:pathLst>
            </a:custGeom>
            <a:noFill/>
            <a:ln w="38100" cmpd="sng">
              <a:solidFill>
                <a:srgbClr val="0000FF"/>
              </a:solidFill>
              <a:round/>
              <a:headEnd/>
              <a:tailEnd/>
            </a:ln>
            <a:effectLst/>
          </p:spPr>
          <p:txBody>
            <a:bodyPr/>
            <a:lstStyle/>
            <a:p>
              <a:endParaRPr lang="it-IT"/>
            </a:p>
          </p:txBody>
        </p:sp>
        <p:sp>
          <p:nvSpPr>
            <p:cNvPr id="52" name="Freeform 112"/>
            <p:cNvSpPr>
              <a:spLocks/>
            </p:cNvSpPr>
            <p:nvPr/>
          </p:nvSpPr>
          <p:spPr bwMode="auto">
            <a:xfrm>
              <a:off x="4174" y="764"/>
              <a:ext cx="76" cy="36"/>
            </a:xfrm>
            <a:custGeom>
              <a:avLst/>
              <a:gdLst/>
              <a:ahLst/>
              <a:cxnLst>
                <a:cxn ang="0">
                  <a:pos x="0" y="0"/>
                </a:cxn>
                <a:cxn ang="0">
                  <a:pos x="48" y="22"/>
                </a:cxn>
                <a:cxn ang="0">
                  <a:pos x="76" y="36"/>
                </a:cxn>
              </a:cxnLst>
              <a:rect l="0" t="0" r="r" b="b"/>
              <a:pathLst>
                <a:path w="76" h="36">
                  <a:moveTo>
                    <a:pt x="0" y="0"/>
                  </a:moveTo>
                  <a:cubicBezTo>
                    <a:pt x="14" y="10"/>
                    <a:pt x="33" y="13"/>
                    <a:pt x="48" y="22"/>
                  </a:cubicBezTo>
                  <a:cubicBezTo>
                    <a:pt x="56" y="26"/>
                    <a:pt x="66" y="36"/>
                    <a:pt x="76" y="36"/>
                  </a:cubicBezTo>
                </a:path>
              </a:pathLst>
            </a:custGeom>
            <a:noFill/>
            <a:ln w="57150" cmpd="sng">
              <a:solidFill>
                <a:srgbClr val="0000FF"/>
              </a:solidFill>
              <a:round/>
              <a:headEnd/>
              <a:tailEnd/>
            </a:ln>
            <a:effectLst/>
          </p:spPr>
          <p:txBody>
            <a:bodyPr/>
            <a:lstStyle/>
            <a:p>
              <a:endParaRPr lang="it-IT"/>
            </a:p>
          </p:txBody>
        </p:sp>
        <p:sp>
          <p:nvSpPr>
            <p:cNvPr id="53" name="Freeform 113"/>
            <p:cNvSpPr>
              <a:spLocks/>
            </p:cNvSpPr>
            <p:nvPr/>
          </p:nvSpPr>
          <p:spPr bwMode="auto">
            <a:xfrm>
              <a:off x="4069" y="798"/>
              <a:ext cx="98" cy="86"/>
            </a:xfrm>
            <a:custGeom>
              <a:avLst/>
              <a:gdLst/>
              <a:ahLst/>
              <a:cxnLst>
                <a:cxn ang="0">
                  <a:pos x="0" y="0"/>
                </a:cxn>
                <a:cxn ang="0">
                  <a:pos x="50" y="42"/>
                </a:cxn>
                <a:cxn ang="0">
                  <a:pos x="84" y="78"/>
                </a:cxn>
                <a:cxn ang="0">
                  <a:pos x="98" y="86"/>
                </a:cxn>
              </a:cxnLst>
              <a:rect l="0" t="0" r="r" b="b"/>
              <a:pathLst>
                <a:path w="98" h="86">
                  <a:moveTo>
                    <a:pt x="0" y="0"/>
                  </a:moveTo>
                  <a:cubicBezTo>
                    <a:pt x="11" y="22"/>
                    <a:pt x="32" y="28"/>
                    <a:pt x="50" y="42"/>
                  </a:cubicBezTo>
                  <a:cubicBezTo>
                    <a:pt x="63" y="52"/>
                    <a:pt x="73" y="67"/>
                    <a:pt x="84" y="78"/>
                  </a:cubicBezTo>
                  <a:cubicBezTo>
                    <a:pt x="88" y="82"/>
                    <a:pt x="94" y="82"/>
                    <a:pt x="98" y="86"/>
                  </a:cubicBezTo>
                </a:path>
              </a:pathLst>
            </a:custGeom>
            <a:noFill/>
            <a:ln w="38100" cmpd="sng">
              <a:solidFill>
                <a:srgbClr val="0000FF"/>
              </a:solidFill>
              <a:round/>
              <a:headEnd/>
              <a:tailEnd/>
            </a:ln>
            <a:effectLst/>
          </p:spPr>
          <p:txBody>
            <a:bodyPr/>
            <a:lstStyle/>
            <a:p>
              <a:endParaRPr lang="it-IT"/>
            </a:p>
          </p:txBody>
        </p:sp>
        <p:sp>
          <p:nvSpPr>
            <p:cNvPr id="54" name="Freeform 114"/>
            <p:cNvSpPr>
              <a:spLocks/>
            </p:cNvSpPr>
            <p:nvPr/>
          </p:nvSpPr>
          <p:spPr bwMode="auto">
            <a:xfrm>
              <a:off x="4076" y="852"/>
              <a:ext cx="54" cy="58"/>
            </a:xfrm>
            <a:custGeom>
              <a:avLst/>
              <a:gdLst/>
              <a:ahLst/>
              <a:cxnLst>
                <a:cxn ang="0">
                  <a:pos x="0" y="0"/>
                </a:cxn>
                <a:cxn ang="0">
                  <a:pos x="24" y="18"/>
                </a:cxn>
                <a:cxn ang="0">
                  <a:pos x="54" y="58"/>
                </a:cxn>
              </a:cxnLst>
              <a:rect l="0" t="0" r="r" b="b"/>
              <a:pathLst>
                <a:path w="54" h="58">
                  <a:moveTo>
                    <a:pt x="0" y="0"/>
                  </a:moveTo>
                  <a:cubicBezTo>
                    <a:pt x="8" y="6"/>
                    <a:pt x="15" y="13"/>
                    <a:pt x="24" y="18"/>
                  </a:cubicBezTo>
                  <a:cubicBezTo>
                    <a:pt x="34" y="32"/>
                    <a:pt x="46" y="43"/>
                    <a:pt x="54" y="58"/>
                  </a:cubicBezTo>
                </a:path>
              </a:pathLst>
            </a:custGeom>
            <a:noFill/>
            <a:ln w="38100" cmpd="sng">
              <a:solidFill>
                <a:srgbClr val="0000FF"/>
              </a:solidFill>
              <a:round/>
              <a:headEnd/>
              <a:tailEnd/>
            </a:ln>
            <a:effectLst/>
          </p:spPr>
          <p:txBody>
            <a:bodyPr/>
            <a:lstStyle/>
            <a:p>
              <a:endParaRPr lang="it-IT"/>
            </a:p>
          </p:txBody>
        </p:sp>
        <p:sp>
          <p:nvSpPr>
            <p:cNvPr id="55" name="Freeform 115"/>
            <p:cNvSpPr>
              <a:spLocks/>
            </p:cNvSpPr>
            <p:nvPr/>
          </p:nvSpPr>
          <p:spPr bwMode="auto">
            <a:xfrm>
              <a:off x="3827" y="683"/>
              <a:ext cx="50" cy="24"/>
            </a:xfrm>
            <a:custGeom>
              <a:avLst/>
              <a:gdLst/>
              <a:ahLst/>
              <a:cxnLst>
                <a:cxn ang="0">
                  <a:pos x="0" y="0"/>
                </a:cxn>
                <a:cxn ang="0">
                  <a:pos x="50" y="24"/>
                </a:cxn>
              </a:cxnLst>
              <a:rect l="0" t="0" r="r" b="b"/>
              <a:pathLst>
                <a:path w="50" h="24">
                  <a:moveTo>
                    <a:pt x="0" y="0"/>
                  </a:moveTo>
                  <a:cubicBezTo>
                    <a:pt x="13" y="9"/>
                    <a:pt x="33" y="24"/>
                    <a:pt x="50" y="24"/>
                  </a:cubicBezTo>
                </a:path>
              </a:pathLst>
            </a:custGeom>
            <a:noFill/>
            <a:ln w="57150" cmpd="sng">
              <a:solidFill>
                <a:srgbClr val="FF0000"/>
              </a:solidFill>
              <a:round/>
              <a:headEnd/>
              <a:tailEnd/>
            </a:ln>
            <a:effectLst/>
          </p:spPr>
          <p:txBody>
            <a:bodyPr/>
            <a:lstStyle/>
            <a:p>
              <a:endParaRPr lang="it-IT"/>
            </a:p>
          </p:txBody>
        </p:sp>
        <p:sp>
          <p:nvSpPr>
            <p:cNvPr id="56" name="Freeform 116"/>
            <p:cNvSpPr>
              <a:spLocks/>
            </p:cNvSpPr>
            <p:nvPr/>
          </p:nvSpPr>
          <p:spPr bwMode="auto">
            <a:xfrm>
              <a:off x="3760" y="710"/>
              <a:ext cx="70" cy="40"/>
            </a:xfrm>
            <a:custGeom>
              <a:avLst/>
              <a:gdLst/>
              <a:ahLst/>
              <a:cxnLst>
                <a:cxn ang="0">
                  <a:pos x="0" y="0"/>
                </a:cxn>
                <a:cxn ang="0">
                  <a:pos x="70" y="40"/>
                </a:cxn>
              </a:cxnLst>
              <a:rect l="0" t="0" r="r" b="b"/>
              <a:pathLst>
                <a:path w="70" h="40">
                  <a:moveTo>
                    <a:pt x="0" y="0"/>
                  </a:moveTo>
                  <a:cubicBezTo>
                    <a:pt x="18" y="12"/>
                    <a:pt x="49" y="40"/>
                    <a:pt x="70" y="40"/>
                  </a:cubicBezTo>
                </a:path>
              </a:pathLst>
            </a:custGeom>
            <a:noFill/>
            <a:ln w="38100" cmpd="sng">
              <a:solidFill>
                <a:srgbClr val="FF0000"/>
              </a:solidFill>
              <a:round/>
              <a:headEnd/>
              <a:tailEnd/>
            </a:ln>
            <a:effectLst/>
          </p:spPr>
          <p:txBody>
            <a:bodyPr/>
            <a:lstStyle/>
            <a:p>
              <a:endParaRPr lang="it-IT"/>
            </a:p>
          </p:txBody>
        </p:sp>
        <p:sp>
          <p:nvSpPr>
            <p:cNvPr id="57" name="Freeform 117"/>
            <p:cNvSpPr>
              <a:spLocks/>
            </p:cNvSpPr>
            <p:nvPr/>
          </p:nvSpPr>
          <p:spPr bwMode="auto">
            <a:xfrm>
              <a:off x="3914" y="394"/>
              <a:ext cx="46" cy="10"/>
            </a:xfrm>
            <a:custGeom>
              <a:avLst/>
              <a:gdLst/>
              <a:ahLst/>
              <a:cxnLst>
                <a:cxn ang="0">
                  <a:pos x="0" y="0"/>
                </a:cxn>
                <a:cxn ang="0">
                  <a:pos x="46" y="10"/>
                </a:cxn>
              </a:cxnLst>
              <a:rect l="0" t="0" r="r" b="b"/>
              <a:pathLst>
                <a:path w="46" h="10">
                  <a:moveTo>
                    <a:pt x="0" y="0"/>
                  </a:moveTo>
                  <a:cubicBezTo>
                    <a:pt x="14" y="4"/>
                    <a:pt x="33" y="4"/>
                    <a:pt x="46" y="10"/>
                  </a:cubicBezTo>
                </a:path>
              </a:pathLst>
            </a:custGeom>
            <a:noFill/>
            <a:ln w="38100" cmpd="sng">
              <a:solidFill>
                <a:srgbClr val="FF0000"/>
              </a:solidFill>
              <a:round/>
              <a:headEnd/>
              <a:tailEnd/>
            </a:ln>
            <a:effectLst/>
          </p:spPr>
          <p:txBody>
            <a:bodyPr/>
            <a:lstStyle/>
            <a:p>
              <a:endParaRPr lang="it-IT"/>
            </a:p>
          </p:txBody>
        </p:sp>
        <p:sp>
          <p:nvSpPr>
            <p:cNvPr id="58" name="Freeform 118"/>
            <p:cNvSpPr>
              <a:spLocks/>
            </p:cNvSpPr>
            <p:nvPr/>
          </p:nvSpPr>
          <p:spPr bwMode="auto">
            <a:xfrm>
              <a:off x="3869" y="444"/>
              <a:ext cx="94" cy="26"/>
            </a:xfrm>
            <a:custGeom>
              <a:avLst/>
              <a:gdLst/>
              <a:ahLst/>
              <a:cxnLst>
                <a:cxn ang="0">
                  <a:pos x="0" y="0"/>
                </a:cxn>
                <a:cxn ang="0">
                  <a:pos x="94" y="26"/>
                </a:cxn>
              </a:cxnLst>
              <a:rect l="0" t="0" r="r" b="b"/>
              <a:pathLst>
                <a:path w="94" h="26">
                  <a:moveTo>
                    <a:pt x="0" y="0"/>
                  </a:moveTo>
                  <a:cubicBezTo>
                    <a:pt x="15" y="8"/>
                    <a:pt x="76" y="26"/>
                    <a:pt x="94" y="26"/>
                  </a:cubicBezTo>
                </a:path>
              </a:pathLst>
            </a:custGeom>
            <a:noFill/>
            <a:ln w="28575" cmpd="sng">
              <a:solidFill>
                <a:srgbClr val="FF0000"/>
              </a:solidFill>
              <a:round/>
              <a:headEnd/>
              <a:tailEnd/>
            </a:ln>
            <a:effectLst/>
          </p:spPr>
          <p:txBody>
            <a:bodyPr/>
            <a:lstStyle/>
            <a:p>
              <a:endParaRPr lang="it-IT"/>
            </a:p>
          </p:txBody>
        </p:sp>
        <p:sp>
          <p:nvSpPr>
            <p:cNvPr id="59" name="Freeform 119"/>
            <p:cNvSpPr>
              <a:spLocks/>
            </p:cNvSpPr>
            <p:nvPr/>
          </p:nvSpPr>
          <p:spPr bwMode="auto">
            <a:xfrm>
              <a:off x="3582" y="400"/>
              <a:ext cx="68" cy="8"/>
            </a:xfrm>
            <a:custGeom>
              <a:avLst/>
              <a:gdLst/>
              <a:ahLst/>
              <a:cxnLst>
                <a:cxn ang="0">
                  <a:pos x="0" y="8"/>
                </a:cxn>
                <a:cxn ang="0">
                  <a:pos x="58" y="2"/>
                </a:cxn>
                <a:cxn ang="0">
                  <a:pos x="68" y="0"/>
                </a:cxn>
              </a:cxnLst>
              <a:rect l="0" t="0" r="r" b="b"/>
              <a:pathLst>
                <a:path w="68" h="8">
                  <a:moveTo>
                    <a:pt x="0" y="8"/>
                  </a:moveTo>
                  <a:cubicBezTo>
                    <a:pt x="20" y="1"/>
                    <a:pt x="32" y="3"/>
                    <a:pt x="58" y="2"/>
                  </a:cubicBezTo>
                  <a:cubicBezTo>
                    <a:pt x="61" y="1"/>
                    <a:pt x="68" y="0"/>
                    <a:pt x="68" y="0"/>
                  </a:cubicBezTo>
                </a:path>
              </a:pathLst>
            </a:custGeom>
            <a:noFill/>
            <a:ln w="38100" cmpd="sng">
              <a:solidFill>
                <a:srgbClr val="00FF00"/>
              </a:solidFill>
              <a:round/>
              <a:headEnd/>
              <a:tailEnd/>
            </a:ln>
            <a:effectLst/>
          </p:spPr>
          <p:txBody>
            <a:bodyPr/>
            <a:lstStyle/>
            <a:p>
              <a:endParaRPr lang="it-IT"/>
            </a:p>
          </p:txBody>
        </p:sp>
        <p:sp>
          <p:nvSpPr>
            <p:cNvPr id="60" name="Freeform 120"/>
            <p:cNvSpPr>
              <a:spLocks/>
            </p:cNvSpPr>
            <p:nvPr/>
          </p:nvSpPr>
          <p:spPr bwMode="auto">
            <a:xfrm>
              <a:off x="3576" y="444"/>
              <a:ext cx="106" cy="8"/>
            </a:xfrm>
            <a:custGeom>
              <a:avLst/>
              <a:gdLst/>
              <a:ahLst/>
              <a:cxnLst>
                <a:cxn ang="0">
                  <a:pos x="0" y="8"/>
                </a:cxn>
                <a:cxn ang="0">
                  <a:pos x="70" y="6"/>
                </a:cxn>
                <a:cxn ang="0">
                  <a:pos x="106" y="0"/>
                </a:cxn>
              </a:cxnLst>
              <a:rect l="0" t="0" r="r" b="b"/>
              <a:pathLst>
                <a:path w="106" h="8">
                  <a:moveTo>
                    <a:pt x="0" y="8"/>
                  </a:moveTo>
                  <a:cubicBezTo>
                    <a:pt x="19" y="3"/>
                    <a:pt x="53" y="7"/>
                    <a:pt x="70" y="6"/>
                  </a:cubicBezTo>
                  <a:cubicBezTo>
                    <a:pt x="85" y="2"/>
                    <a:pt x="88" y="0"/>
                    <a:pt x="106" y="0"/>
                  </a:cubicBezTo>
                </a:path>
              </a:pathLst>
            </a:custGeom>
            <a:noFill/>
            <a:ln w="28575" cmpd="sng">
              <a:solidFill>
                <a:srgbClr val="00FF00"/>
              </a:solidFill>
              <a:round/>
              <a:headEnd/>
              <a:tailEnd/>
            </a:ln>
            <a:effectLst/>
          </p:spPr>
          <p:txBody>
            <a:bodyPr/>
            <a:lstStyle/>
            <a:p>
              <a:endParaRPr lang="it-IT"/>
            </a:p>
          </p:txBody>
        </p:sp>
        <p:sp>
          <p:nvSpPr>
            <p:cNvPr id="61" name="Freeform 121"/>
            <p:cNvSpPr>
              <a:spLocks/>
            </p:cNvSpPr>
            <p:nvPr/>
          </p:nvSpPr>
          <p:spPr bwMode="auto">
            <a:xfrm>
              <a:off x="3610" y="486"/>
              <a:ext cx="56" cy="4"/>
            </a:xfrm>
            <a:custGeom>
              <a:avLst/>
              <a:gdLst/>
              <a:ahLst/>
              <a:cxnLst>
                <a:cxn ang="0">
                  <a:pos x="0" y="0"/>
                </a:cxn>
                <a:cxn ang="0">
                  <a:pos x="32" y="4"/>
                </a:cxn>
                <a:cxn ang="0">
                  <a:pos x="56" y="2"/>
                </a:cxn>
              </a:cxnLst>
              <a:rect l="0" t="0" r="r" b="b"/>
              <a:pathLst>
                <a:path w="56" h="4">
                  <a:moveTo>
                    <a:pt x="0" y="0"/>
                  </a:moveTo>
                  <a:cubicBezTo>
                    <a:pt x="11" y="1"/>
                    <a:pt x="21" y="4"/>
                    <a:pt x="32" y="4"/>
                  </a:cubicBezTo>
                  <a:cubicBezTo>
                    <a:pt x="40" y="4"/>
                    <a:pt x="56" y="2"/>
                    <a:pt x="56" y="2"/>
                  </a:cubicBezTo>
                </a:path>
              </a:pathLst>
            </a:custGeom>
            <a:noFill/>
            <a:ln w="28575" cmpd="sng">
              <a:solidFill>
                <a:srgbClr val="00FF00"/>
              </a:solidFill>
              <a:round/>
              <a:headEnd/>
              <a:tailEnd/>
            </a:ln>
            <a:effectLst/>
          </p:spPr>
          <p:txBody>
            <a:bodyPr/>
            <a:lstStyle/>
            <a:p>
              <a:endParaRPr lang="it-IT"/>
            </a:p>
          </p:txBody>
        </p:sp>
        <p:sp>
          <p:nvSpPr>
            <p:cNvPr id="62" name="Freeform 122"/>
            <p:cNvSpPr>
              <a:spLocks/>
            </p:cNvSpPr>
            <p:nvPr/>
          </p:nvSpPr>
          <p:spPr bwMode="auto">
            <a:xfrm>
              <a:off x="3579" y="592"/>
              <a:ext cx="70" cy="6"/>
            </a:xfrm>
            <a:custGeom>
              <a:avLst/>
              <a:gdLst/>
              <a:ahLst/>
              <a:cxnLst>
                <a:cxn ang="0">
                  <a:pos x="0" y="0"/>
                </a:cxn>
                <a:cxn ang="0">
                  <a:pos x="70" y="6"/>
                </a:cxn>
              </a:cxnLst>
              <a:rect l="0" t="0" r="r" b="b"/>
              <a:pathLst>
                <a:path w="70" h="6">
                  <a:moveTo>
                    <a:pt x="0" y="0"/>
                  </a:moveTo>
                  <a:cubicBezTo>
                    <a:pt x="24" y="1"/>
                    <a:pt x="46" y="6"/>
                    <a:pt x="70" y="6"/>
                  </a:cubicBezTo>
                </a:path>
              </a:pathLst>
            </a:custGeom>
            <a:noFill/>
            <a:ln w="19050" cmpd="sng">
              <a:solidFill>
                <a:srgbClr val="00FF00"/>
              </a:solidFill>
              <a:round/>
              <a:headEnd/>
              <a:tailEnd/>
            </a:ln>
            <a:effectLst/>
          </p:spPr>
          <p:txBody>
            <a:bodyPr/>
            <a:lstStyle/>
            <a:p>
              <a:endParaRPr lang="it-IT"/>
            </a:p>
          </p:txBody>
        </p:sp>
        <p:sp>
          <p:nvSpPr>
            <p:cNvPr id="63" name="Freeform 123"/>
            <p:cNvSpPr>
              <a:spLocks/>
            </p:cNvSpPr>
            <p:nvPr/>
          </p:nvSpPr>
          <p:spPr bwMode="auto">
            <a:xfrm>
              <a:off x="3600" y="576"/>
              <a:ext cx="70" cy="6"/>
            </a:xfrm>
            <a:custGeom>
              <a:avLst/>
              <a:gdLst/>
              <a:ahLst/>
              <a:cxnLst>
                <a:cxn ang="0">
                  <a:pos x="0" y="0"/>
                </a:cxn>
                <a:cxn ang="0">
                  <a:pos x="70" y="6"/>
                </a:cxn>
              </a:cxnLst>
              <a:rect l="0" t="0" r="r" b="b"/>
              <a:pathLst>
                <a:path w="70" h="6">
                  <a:moveTo>
                    <a:pt x="0" y="0"/>
                  </a:moveTo>
                  <a:cubicBezTo>
                    <a:pt x="24" y="1"/>
                    <a:pt x="46" y="6"/>
                    <a:pt x="70" y="6"/>
                  </a:cubicBezTo>
                </a:path>
              </a:pathLst>
            </a:custGeom>
            <a:noFill/>
            <a:ln w="19050" cmpd="sng">
              <a:solidFill>
                <a:srgbClr val="00FF00"/>
              </a:solidFill>
              <a:round/>
              <a:headEnd/>
              <a:tailEnd/>
            </a:ln>
            <a:effectLst/>
          </p:spPr>
          <p:txBody>
            <a:bodyPr/>
            <a:lstStyle/>
            <a:p>
              <a:endParaRPr lang="it-IT"/>
            </a:p>
          </p:txBody>
        </p:sp>
        <p:sp>
          <p:nvSpPr>
            <p:cNvPr id="64" name="Freeform 125"/>
            <p:cNvSpPr>
              <a:spLocks/>
            </p:cNvSpPr>
            <p:nvPr/>
          </p:nvSpPr>
          <p:spPr bwMode="auto">
            <a:xfrm>
              <a:off x="3888" y="480"/>
              <a:ext cx="46" cy="10"/>
            </a:xfrm>
            <a:custGeom>
              <a:avLst/>
              <a:gdLst/>
              <a:ahLst/>
              <a:cxnLst>
                <a:cxn ang="0">
                  <a:pos x="0" y="0"/>
                </a:cxn>
                <a:cxn ang="0">
                  <a:pos x="46" y="10"/>
                </a:cxn>
              </a:cxnLst>
              <a:rect l="0" t="0" r="r" b="b"/>
              <a:pathLst>
                <a:path w="46" h="10">
                  <a:moveTo>
                    <a:pt x="0" y="0"/>
                  </a:moveTo>
                  <a:cubicBezTo>
                    <a:pt x="14" y="4"/>
                    <a:pt x="33" y="4"/>
                    <a:pt x="46" y="10"/>
                  </a:cubicBezTo>
                </a:path>
              </a:pathLst>
            </a:custGeom>
            <a:noFill/>
            <a:ln w="19050" cmpd="sng">
              <a:solidFill>
                <a:srgbClr val="FF0000"/>
              </a:solidFill>
              <a:round/>
              <a:headEnd/>
              <a:tailEnd/>
            </a:ln>
            <a:effectLst/>
          </p:spPr>
          <p:txBody>
            <a:bodyPr/>
            <a:lstStyle/>
            <a:p>
              <a:endParaRPr lang="it-IT"/>
            </a:p>
          </p:txBody>
        </p:sp>
        <p:sp>
          <p:nvSpPr>
            <p:cNvPr id="65" name="Freeform 126"/>
            <p:cNvSpPr>
              <a:spLocks/>
            </p:cNvSpPr>
            <p:nvPr/>
          </p:nvSpPr>
          <p:spPr bwMode="auto">
            <a:xfrm>
              <a:off x="4224" y="432"/>
              <a:ext cx="76" cy="36"/>
            </a:xfrm>
            <a:custGeom>
              <a:avLst/>
              <a:gdLst/>
              <a:ahLst/>
              <a:cxnLst>
                <a:cxn ang="0">
                  <a:pos x="0" y="0"/>
                </a:cxn>
                <a:cxn ang="0">
                  <a:pos x="48" y="22"/>
                </a:cxn>
                <a:cxn ang="0">
                  <a:pos x="76" y="36"/>
                </a:cxn>
              </a:cxnLst>
              <a:rect l="0" t="0" r="r" b="b"/>
              <a:pathLst>
                <a:path w="76" h="36">
                  <a:moveTo>
                    <a:pt x="0" y="0"/>
                  </a:moveTo>
                  <a:cubicBezTo>
                    <a:pt x="14" y="10"/>
                    <a:pt x="33" y="13"/>
                    <a:pt x="48" y="22"/>
                  </a:cubicBezTo>
                  <a:cubicBezTo>
                    <a:pt x="56" y="26"/>
                    <a:pt x="66" y="36"/>
                    <a:pt x="76" y="36"/>
                  </a:cubicBezTo>
                </a:path>
              </a:pathLst>
            </a:custGeom>
            <a:noFill/>
            <a:ln w="28575" cmpd="sng">
              <a:solidFill>
                <a:srgbClr val="0000FF"/>
              </a:solidFill>
              <a:round/>
              <a:headEnd/>
              <a:tailEnd/>
            </a:ln>
            <a:effectLst/>
          </p:spPr>
          <p:txBody>
            <a:bodyPr/>
            <a:lstStyle/>
            <a:p>
              <a:endParaRPr lang="it-IT"/>
            </a:p>
          </p:txBody>
        </p:sp>
        <p:sp>
          <p:nvSpPr>
            <p:cNvPr id="66" name="Freeform 127"/>
            <p:cNvSpPr>
              <a:spLocks/>
            </p:cNvSpPr>
            <p:nvPr/>
          </p:nvSpPr>
          <p:spPr bwMode="auto">
            <a:xfrm>
              <a:off x="3888" y="384"/>
              <a:ext cx="46" cy="10"/>
            </a:xfrm>
            <a:custGeom>
              <a:avLst/>
              <a:gdLst/>
              <a:ahLst/>
              <a:cxnLst>
                <a:cxn ang="0">
                  <a:pos x="0" y="0"/>
                </a:cxn>
                <a:cxn ang="0">
                  <a:pos x="46" y="10"/>
                </a:cxn>
              </a:cxnLst>
              <a:rect l="0" t="0" r="r" b="b"/>
              <a:pathLst>
                <a:path w="46" h="10">
                  <a:moveTo>
                    <a:pt x="0" y="0"/>
                  </a:moveTo>
                  <a:cubicBezTo>
                    <a:pt x="14" y="4"/>
                    <a:pt x="33" y="4"/>
                    <a:pt x="46" y="10"/>
                  </a:cubicBezTo>
                </a:path>
              </a:pathLst>
            </a:custGeom>
            <a:noFill/>
            <a:ln w="38100" cmpd="sng">
              <a:solidFill>
                <a:srgbClr val="FF0000"/>
              </a:solidFill>
              <a:round/>
              <a:headEnd/>
              <a:tailEnd/>
            </a:ln>
            <a:effectLst/>
          </p:spPr>
          <p:txBody>
            <a:bodyPr/>
            <a:lstStyle/>
            <a:p>
              <a:endParaRPr lang="it-IT"/>
            </a:p>
          </p:txBody>
        </p:sp>
        <p:sp>
          <p:nvSpPr>
            <p:cNvPr id="67" name="Oval 131"/>
            <p:cNvSpPr>
              <a:spLocks noChangeArrowheads="1"/>
            </p:cNvSpPr>
            <p:nvPr/>
          </p:nvSpPr>
          <p:spPr bwMode="auto">
            <a:xfrm>
              <a:off x="3497" y="526"/>
              <a:ext cx="48" cy="48"/>
            </a:xfrm>
            <a:prstGeom prst="ellipse">
              <a:avLst/>
            </a:prstGeom>
            <a:solidFill>
              <a:srgbClr val="00FF00"/>
            </a:solidFill>
            <a:ln w="12700">
              <a:solidFill>
                <a:schemeClr val="tx1"/>
              </a:solidFill>
              <a:round/>
              <a:headEnd/>
              <a:tailEnd/>
            </a:ln>
            <a:effectLst/>
          </p:spPr>
          <p:txBody>
            <a:bodyPr wrap="none" anchor="ctr"/>
            <a:lstStyle/>
            <a:p>
              <a:endParaRPr lang="it-IT"/>
            </a:p>
          </p:txBody>
        </p:sp>
        <p:sp>
          <p:nvSpPr>
            <p:cNvPr id="68" name="Oval 133"/>
            <p:cNvSpPr>
              <a:spLocks noChangeArrowheads="1"/>
            </p:cNvSpPr>
            <p:nvPr/>
          </p:nvSpPr>
          <p:spPr bwMode="auto">
            <a:xfrm>
              <a:off x="3736" y="494"/>
              <a:ext cx="48" cy="48"/>
            </a:xfrm>
            <a:prstGeom prst="ellipse">
              <a:avLst/>
            </a:prstGeom>
            <a:solidFill>
              <a:srgbClr val="FF0000"/>
            </a:solidFill>
            <a:ln w="12700">
              <a:solidFill>
                <a:schemeClr val="tx1"/>
              </a:solidFill>
              <a:round/>
              <a:headEnd/>
              <a:tailEnd/>
            </a:ln>
            <a:effectLst/>
          </p:spPr>
          <p:txBody>
            <a:bodyPr wrap="none" anchor="ctr"/>
            <a:lstStyle/>
            <a:p>
              <a:endParaRPr lang="it-IT"/>
            </a:p>
          </p:txBody>
        </p:sp>
        <p:sp>
          <p:nvSpPr>
            <p:cNvPr id="69" name="Oval 136"/>
            <p:cNvSpPr>
              <a:spLocks noChangeArrowheads="1"/>
            </p:cNvSpPr>
            <p:nvPr/>
          </p:nvSpPr>
          <p:spPr bwMode="auto">
            <a:xfrm>
              <a:off x="4007" y="579"/>
              <a:ext cx="61" cy="59"/>
            </a:xfrm>
            <a:prstGeom prst="ellipse">
              <a:avLst/>
            </a:prstGeom>
            <a:solidFill>
              <a:srgbClr val="0000FF"/>
            </a:solidFill>
            <a:ln w="19050">
              <a:solidFill>
                <a:schemeClr val="tx1"/>
              </a:solidFill>
              <a:round/>
              <a:headEnd/>
              <a:tailEnd/>
            </a:ln>
            <a:effectLst/>
          </p:spPr>
          <p:txBody>
            <a:bodyPr wrap="none" anchor="ctr"/>
            <a:lstStyle/>
            <a:p>
              <a:endParaRPr lang="it-IT"/>
            </a:p>
          </p:txBody>
        </p:sp>
      </p:grpSp>
      <p:sp>
        <p:nvSpPr>
          <p:cNvPr id="70" name="Line 138"/>
          <p:cNvSpPr>
            <a:spLocks noChangeShapeType="1"/>
          </p:cNvSpPr>
          <p:nvPr/>
        </p:nvSpPr>
        <p:spPr bwMode="auto">
          <a:xfrm flipH="1">
            <a:off x="2928926" y="4214818"/>
            <a:ext cx="1214446" cy="1214446"/>
          </a:xfrm>
          <a:prstGeom prst="line">
            <a:avLst/>
          </a:prstGeom>
          <a:noFill/>
          <a:ln w="76200">
            <a:solidFill>
              <a:schemeClr val="accent1">
                <a:lumMod val="50000"/>
              </a:schemeClr>
            </a:solidFill>
            <a:round/>
            <a:headEnd/>
            <a:tailEnd type="triangle" w="med" len="med"/>
          </a:ln>
          <a:effectLst/>
        </p:spPr>
        <p:txBody>
          <a:bodyPr/>
          <a:lstStyle/>
          <a:p>
            <a:endParaRPr lang="it-IT"/>
          </a:p>
        </p:txBody>
      </p:sp>
      <p:sp>
        <p:nvSpPr>
          <p:cNvPr id="71" name="Line 139"/>
          <p:cNvSpPr>
            <a:spLocks noChangeShapeType="1"/>
          </p:cNvSpPr>
          <p:nvPr/>
        </p:nvSpPr>
        <p:spPr bwMode="auto">
          <a:xfrm flipH="1">
            <a:off x="4643438" y="2714620"/>
            <a:ext cx="122238" cy="338147"/>
          </a:xfrm>
          <a:prstGeom prst="line">
            <a:avLst/>
          </a:prstGeom>
          <a:noFill/>
          <a:ln w="57150">
            <a:solidFill>
              <a:srgbClr val="00FF00"/>
            </a:solidFill>
            <a:round/>
            <a:headEnd/>
            <a:tailEnd type="triangle" w="med" len="med"/>
          </a:ln>
          <a:effectLst/>
        </p:spPr>
        <p:txBody>
          <a:bodyPr/>
          <a:lstStyle/>
          <a:p>
            <a:endParaRPr lang="it-IT"/>
          </a:p>
        </p:txBody>
      </p:sp>
      <p:sp>
        <p:nvSpPr>
          <p:cNvPr id="72" name="Text Box 87"/>
          <p:cNvSpPr txBox="1">
            <a:spLocks noChangeArrowheads="1"/>
          </p:cNvSpPr>
          <p:nvPr/>
        </p:nvSpPr>
        <p:spPr bwMode="auto">
          <a:xfrm>
            <a:off x="6000760" y="1500174"/>
            <a:ext cx="3435350" cy="366712"/>
          </a:xfrm>
          <a:prstGeom prst="rect">
            <a:avLst/>
          </a:prstGeom>
          <a:noFill/>
          <a:ln w="9525">
            <a:noFill/>
            <a:miter lim="800000"/>
            <a:headEnd/>
            <a:tailEnd/>
          </a:ln>
          <a:effectLst/>
        </p:spPr>
        <p:txBody>
          <a:bodyPr>
            <a:spAutoFit/>
          </a:bodyPr>
          <a:lstStyle/>
          <a:p>
            <a:r>
              <a:rPr lang="en-US" dirty="0"/>
              <a:t>TEMPORAL PERSPECTIVE</a:t>
            </a:r>
            <a:endParaRPr lang="it-IT" dirty="0"/>
          </a:p>
        </p:txBody>
      </p:sp>
      <p:pic>
        <p:nvPicPr>
          <p:cNvPr id="73" name="Picture 2" descr="C:\Program Files\Microsoft Office\MEDIA\CAGCAT10\j0292020.wmf"/>
          <p:cNvPicPr>
            <a:picLocks noGrp="1" noChangeAspect="1" noChangeArrowheads="1"/>
          </p:cNvPicPr>
          <p:nvPr>
            <p:ph idx="1"/>
          </p:nvPr>
        </p:nvPicPr>
        <p:blipFill>
          <a:blip r:embed="rId13" cstate="print"/>
          <a:srcRect/>
          <a:stretch>
            <a:fillRect/>
          </a:stretch>
        </p:blipFill>
        <p:spPr>
          <a:xfrm>
            <a:off x="500034" y="3500438"/>
            <a:ext cx="1714512" cy="1627110"/>
          </a:xfrm>
          <a:noFill/>
        </p:spPr>
      </p:pic>
      <p:pic>
        <p:nvPicPr>
          <p:cNvPr id="74" name="Picture 40" descr="C:\Users\fgrandi\AppData\Local\Microsoft\Windows\Temporary Internet Files\Content.IE5\EHZ7X7T4\MCj04339370000[1].png"/>
          <p:cNvPicPr>
            <a:picLocks noChangeAspect="1" noChangeArrowheads="1"/>
          </p:cNvPicPr>
          <p:nvPr/>
        </p:nvPicPr>
        <p:blipFill>
          <a:blip r:embed="rId14" cstate="print"/>
          <a:srcRect/>
          <a:stretch>
            <a:fillRect/>
          </a:stretch>
        </p:blipFill>
        <p:spPr bwMode="auto">
          <a:xfrm flipH="1">
            <a:off x="357158" y="3500438"/>
            <a:ext cx="1309711" cy="1428760"/>
          </a:xfrm>
          <a:prstGeom prst="rect">
            <a:avLst/>
          </a:prstGeom>
          <a:noFill/>
        </p:spPr>
      </p:pic>
      <p:sp>
        <p:nvSpPr>
          <p:cNvPr id="75" name="Line 138"/>
          <p:cNvSpPr>
            <a:spLocks noChangeShapeType="1"/>
          </p:cNvSpPr>
          <p:nvPr/>
        </p:nvSpPr>
        <p:spPr bwMode="auto">
          <a:xfrm flipV="1">
            <a:off x="2351080" y="3929066"/>
            <a:ext cx="1435102" cy="285753"/>
          </a:xfrm>
          <a:prstGeom prst="line">
            <a:avLst/>
          </a:prstGeom>
          <a:noFill/>
          <a:ln w="76200">
            <a:solidFill>
              <a:srgbClr val="FF0000"/>
            </a:solidFill>
            <a:round/>
            <a:headEnd/>
            <a:tailEnd type="triangle" w="med" len="med"/>
          </a:ln>
          <a:effectLst/>
        </p:spPr>
        <p:txBody>
          <a:bodyPr/>
          <a:lstStyle/>
          <a:p>
            <a:endParaRPr lang="it-IT"/>
          </a:p>
        </p:txBody>
      </p:sp>
      <p:sp>
        <p:nvSpPr>
          <p:cNvPr id="76" name="Line 138"/>
          <p:cNvSpPr>
            <a:spLocks noChangeShapeType="1"/>
          </p:cNvSpPr>
          <p:nvPr/>
        </p:nvSpPr>
        <p:spPr bwMode="auto">
          <a:xfrm flipH="1" flipV="1">
            <a:off x="1357290" y="5143512"/>
            <a:ext cx="714380" cy="571504"/>
          </a:xfrm>
          <a:prstGeom prst="line">
            <a:avLst/>
          </a:prstGeom>
          <a:noFill/>
          <a:ln w="76200">
            <a:solidFill>
              <a:schemeClr val="accent1">
                <a:lumMod val="50000"/>
              </a:schemeClr>
            </a:solidFill>
            <a:round/>
            <a:headEnd/>
            <a:tailEnd type="triangle" w="med" len="med"/>
          </a:ln>
          <a:effectLst/>
        </p:spPr>
        <p:txBody>
          <a:bodyPr/>
          <a:lstStyle/>
          <a:p>
            <a:endParaRPr lang="it-IT"/>
          </a:p>
        </p:txBody>
      </p:sp>
      <p:sp>
        <p:nvSpPr>
          <p:cNvPr id="77" name="Text Box 86"/>
          <p:cNvSpPr txBox="1">
            <a:spLocks noChangeArrowheads="1"/>
          </p:cNvSpPr>
          <p:nvPr/>
        </p:nvSpPr>
        <p:spPr bwMode="auto">
          <a:xfrm>
            <a:off x="2285984" y="3643314"/>
            <a:ext cx="1001236" cy="369332"/>
          </a:xfrm>
          <a:prstGeom prst="rect">
            <a:avLst/>
          </a:prstGeom>
          <a:noFill/>
          <a:ln w="9525">
            <a:noFill/>
            <a:miter lim="800000"/>
            <a:headEnd/>
            <a:tailEnd/>
          </a:ln>
          <a:effectLst/>
        </p:spPr>
        <p:txBody>
          <a:bodyPr wrap="none">
            <a:spAutoFit/>
          </a:bodyPr>
          <a:lstStyle/>
          <a:p>
            <a:r>
              <a:rPr lang="en-US" dirty="0" smtClean="0"/>
              <a:t>QUERY</a:t>
            </a:r>
            <a:endParaRPr lang="it-IT" dirty="0"/>
          </a:p>
        </p:txBody>
      </p:sp>
      <p:sp>
        <p:nvSpPr>
          <p:cNvPr id="78" name="Text Box 86"/>
          <p:cNvSpPr txBox="1">
            <a:spLocks noChangeArrowheads="1"/>
          </p:cNvSpPr>
          <p:nvPr/>
        </p:nvSpPr>
        <p:spPr bwMode="auto">
          <a:xfrm>
            <a:off x="285720" y="4929198"/>
            <a:ext cx="825867" cy="369332"/>
          </a:xfrm>
          <a:prstGeom prst="rect">
            <a:avLst/>
          </a:prstGeom>
          <a:noFill/>
          <a:ln w="9525">
            <a:noFill/>
            <a:miter lim="800000"/>
            <a:headEnd/>
            <a:tailEnd/>
          </a:ln>
          <a:effectLst/>
        </p:spPr>
        <p:txBody>
          <a:bodyPr wrap="none">
            <a:spAutoFit/>
          </a:bodyPr>
          <a:lstStyle/>
          <a:p>
            <a:r>
              <a:rPr lang="en-US" dirty="0" smtClean="0"/>
              <a:t>USER</a:t>
            </a:r>
            <a:endParaRPr lang="it-IT" dirty="0"/>
          </a:p>
        </p:txBody>
      </p:sp>
      <p:sp>
        <p:nvSpPr>
          <p:cNvPr id="79" name="Line 80"/>
          <p:cNvSpPr>
            <a:spLocks noChangeShapeType="1"/>
          </p:cNvSpPr>
          <p:nvPr/>
        </p:nvSpPr>
        <p:spPr bwMode="auto">
          <a:xfrm>
            <a:off x="5915018" y="4019534"/>
            <a:ext cx="1228750" cy="338160"/>
          </a:xfrm>
          <a:prstGeom prst="line">
            <a:avLst/>
          </a:prstGeom>
          <a:noFill/>
          <a:ln w="76200">
            <a:solidFill>
              <a:srgbClr val="FF0000"/>
            </a:solidFill>
            <a:round/>
            <a:headEnd/>
            <a:tailEnd type="triangle" w="med" len="med"/>
          </a:ln>
          <a:effectLst/>
        </p:spPr>
        <p:txBody>
          <a:bodyP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strips(upRight)">
                                      <p:cBhvr>
                                        <p:cTn id="7" dur="500"/>
                                        <p:tgtEl>
                                          <p:spTgt spid="75"/>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6" presetClass="emph" presetSubtype="0" autoRev="1" fill="hold" nodeType="clickEffect">
                                  <p:stCondLst>
                                    <p:cond delay="0"/>
                                  </p:stCondLst>
                                  <p:childTnLst>
                                    <p:animScale>
                                      <p:cBhvr>
                                        <p:cTn id="14" dur="1000" fill="hold"/>
                                        <p:tgtEl>
                                          <p:spTgt spid="31"/>
                                        </p:tgtEl>
                                      </p:cBhvr>
                                      <p:by x="120000" y="120000"/>
                                    </p:animScale>
                                  </p:childTnLst>
                                </p:cTn>
                              </p:par>
                            </p:childTnLst>
                          </p:cTn>
                        </p:par>
                        <p:par>
                          <p:cTn id="15" fill="hold">
                            <p:stCondLst>
                              <p:cond delay="2000"/>
                            </p:stCondLst>
                            <p:childTnLst>
                              <p:par>
                                <p:cTn id="16" presetID="18" presetClass="entr" presetSubtype="3" fill="hold" grpId="1" nodeType="after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strips(upRight)">
                                      <p:cBhvr>
                                        <p:cTn id="18" dur="500"/>
                                        <p:tgtEl>
                                          <p:spTgt spid="3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strips(downLeft)">
                                      <p:cBhvr>
                                        <p:cTn id="21" dur="500"/>
                                        <p:tgtEl>
                                          <p:spTgt spid="7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strips(downLeft)">
                                      <p:cBhvr>
                                        <p:cTn id="24" dur="500"/>
                                        <p:tgtEl>
                                          <p:spTgt spid="40"/>
                                        </p:tgtEl>
                                      </p:cBhvr>
                                    </p:animEffect>
                                  </p:childTnLst>
                                </p:cTn>
                              </p:par>
                            </p:childTnLst>
                          </p:cTn>
                        </p:par>
                        <p:par>
                          <p:cTn id="25" fill="hold">
                            <p:stCondLst>
                              <p:cond delay="2500"/>
                            </p:stCondLst>
                            <p:childTnLst>
                              <p:par>
                                <p:cTn id="26" presetID="6" presetClass="emph" presetSubtype="0" autoRev="1" fill="hold" nodeType="afterEffect">
                                  <p:stCondLst>
                                    <p:cond delay="0"/>
                                  </p:stCondLst>
                                  <p:childTnLst>
                                    <p:animScale>
                                      <p:cBhvr>
                                        <p:cTn id="27" dur="1000" fill="hold"/>
                                        <p:tgtEl>
                                          <p:spTgt spid="31"/>
                                        </p:tgtEl>
                                      </p:cBhvr>
                                      <p:by x="110000" y="110000"/>
                                    </p:animScale>
                                  </p:childTnLst>
                                </p:cTn>
                              </p:par>
                            </p:childTnLst>
                          </p:cTn>
                        </p:par>
                        <p:par>
                          <p:cTn id="28" fill="hold">
                            <p:stCondLst>
                              <p:cond delay="4500"/>
                            </p:stCondLst>
                            <p:childTnLst>
                              <p:par>
                                <p:cTn id="29" presetID="18" presetClass="entr" presetSubtype="6" fill="hold" grpId="0" nodeType="afterEffect">
                                  <p:stCondLst>
                                    <p:cond delay="0"/>
                                  </p:stCondLst>
                                  <p:childTnLst>
                                    <p:set>
                                      <p:cBhvr>
                                        <p:cTn id="30" dur="1" fill="hold">
                                          <p:stCondLst>
                                            <p:cond delay="0"/>
                                          </p:stCondLst>
                                        </p:cTn>
                                        <p:tgtEl>
                                          <p:spTgt spid="79"/>
                                        </p:tgtEl>
                                        <p:attrNameLst>
                                          <p:attrName>style.visibility</p:attrName>
                                        </p:attrNameLst>
                                      </p:cBhvr>
                                      <p:to>
                                        <p:strVal val="visible"/>
                                      </p:to>
                                    </p:set>
                                    <p:animEffect transition="in" filter="strips(downRight)">
                                      <p:cBhvr>
                                        <p:cTn id="31" dur="500"/>
                                        <p:tgtEl>
                                          <p:spTgt spid="79"/>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strips(downLeft)">
                                      <p:cBhvr>
                                        <p:cTn id="36" dur="500"/>
                                        <p:tgtEl>
                                          <p:spTgt spid="41"/>
                                        </p:tgtEl>
                                      </p:cBhvr>
                                    </p:animEffect>
                                  </p:childTnLst>
                                </p:cTn>
                              </p:par>
                              <p:par>
                                <p:cTn id="37" presetID="6" presetClass="emph" presetSubtype="0" autoRev="1" fill="hold" nodeType="withEffect">
                                  <p:stCondLst>
                                    <p:cond delay="0"/>
                                  </p:stCondLst>
                                  <p:childTnLst>
                                    <p:animScale>
                                      <p:cBhvr>
                                        <p:cTn id="38" dur="1000" fill="hold"/>
                                        <p:tgtEl>
                                          <p:spTgt spid="31"/>
                                        </p:tgtEl>
                                      </p:cBhvr>
                                      <p:by x="110000" y="110000"/>
                                    </p:animScale>
                                  </p:childTnLst>
                                </p:cTn>
                              </p:par>
                            </p:childTnLst>
                          </p:cTn>
                        </p:par>
                        <p:par>
                          <p:cTn id="39" fill="hold">
                            <p:stCondLst>
                              <p:cond delay="2000"/>
                            </p:stCondLst>
                            <p:childTnLst>
                              <p:par>
                                <p:cTn id="40" presetID="18" presetClass="entr" presetSubtype="12" fill="hold" grpId="0" nodeType="afterEffect">
                                  <p:stCondLst>
                                    <p:cond delay="0"/>
                                  </p:stCondLst>
                                  <p:childTnLst>
                                    <p:set>
                                      <p:cBhvr>
                                        <p:cTn id="41" dur="1" fill="hold">
                                          <p:stCondLst>
                                            <p:cond delay="0"/>
                                          </p:stCondLst>
                                        </p:cTn>
                                        <p:tgtEl>
                                          <p:spTgt spid="70"/>
                                        </p:tgtEl>
                                        <p:attrNameLst>
                                          <p:attrName>style.visibility</p:attrName>
                                        </p:attrNameLst>
                                      </p:cBhvr>
                                      <p:to>
                                        <p:strVal val="visible"/>
                                      </p:to>
                                    </p:set>
                                    <p:animEffect transition="in" filter="strips(downLeft)">
                                      <p:cBhvr>
                                        <p:cTn id="42" dur="500"/>
                                        <p:tgtEl>
                                          <p:spTgt spid="70"/>
                                        </p:tgtEl>
                                      </p:cBhvr>
                                    </p:animEffect>
                                  </p:childTnLst>
                                </p:cTn>
                              </p:par>
                            </p:childTnLst>
                          </p:cTn>
                        </p:par>
                        <p:par>
                          <p:cTn id="43" fill="hold">
                            <p:stCondLst>
                              <p:cond delay="2500"/>
                            </p:stCondLst>
                            <p:childTnLst>
                              <p:par>
                                <p:cTn id="44" presetID="1" presetClass="entr" presetSubtype="0" fill="hold" nodeType="afterEffect">
                                  <p:stCondLst>
                                    <p:cond delay="0"/>
                                  </p:stCondLst>
                                  <p:childTnLst>
                                    <p:set>
                                      <p:cBhvr>
                                        <p:cTn id="45" dur="1" fill="hold">
                                          <p:stCondLst>
                                            <p:cond delay="0"/>
                                          </p:stCondLst>
                                        </p:cTn>
                                        <p:tgtEl>
                                          <p:spTgt spid="42"/>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7"/>
                                        </p:tgtEl>
                                        <p:attrNameLst>
                                          <p:attrName>style.visibility</p:attrName>
                                        </p:attrNameLst>
                                      </p:cBhvr>
                                      <p:to>
                                        <p:strVal val="visible"/>
                                      </p:to>
                                    </p:set>
                                  </p:childTnLst>
                                </p:cTn>
                              </p:par>
                              <p:par>
                                <p:cTn id="48" presetID="18" presetClass="entr" presetSubtype="9" fill="hold" grpId="0" nodeType="withEffect">
                                  <p:stCondLst>
                                    <p:cond delay="0"/>
                                  </p:stCondLst>
                                  <p:childTnLst>
                                    <p:set>
                                      <p:cBhvr>
                                        <p:cTn id="49" dur="1" fill="hold">
                                          <p:stCondLst>
                                            <p:cond delay="0"/>
                                          </p:stCondLst>
                                        </p:cTn>
                                        <p:tgtEl>
                                          <p:spTgt spid="76"/>
                                        </p:tgtEl>
                                        <p:attrNameLst>
                                          <p:attrName>style.visibility</p:attrName>
                                        </p:attrNameLst>
                                      </p:cBhvr>
                                      <p:to>
                                        <p:strVal val="visible"/>
                                      </p:to>
                                    </p:set>
                                    <p:animEffect transition="in" filter="strips(upLeft)">
                                      <p:cBhvr>
                                        <p:cTn id="50"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1" animBg="1"/>
      <p:bldP spid="40" grpId="0" animBg="1"/>
      <p:bldP spid="41" grpId="0" animBg="1"/>
      <p:bldP spid="47" grpId="0"/>
      <p:bldP spid="70" grpId="0" animBg="1"/>
      <p:bldP spid="71" grpId="0" animBg="1"/>
      <p:bldP spid="75" grpId="0" animBg="1"/>
      <p:bldP spid="76" grpId="0" animBg="1"/>
      <p:bldP spid="77" grpId="0"/>
      <p:bldP spid="7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202" name="Rectangle 42"/>
          <p:cNvSpPr>
            <a:spLocks noChangeArrowheads="1"/>
          </p:cNvSpPr>
          <p:nvPr/>
        </p:nvSpPr>
        <p:spPr bwMode="auto">
          <a:xfrm>
            <a:off x="457200" y="115888"/>
            <a:ext cx="8229600" cy="1143000"/>
          </a:xfrm>
          <a:prstGeom prst="rect">
            <a:avLst/>
          </a:prstGeom>
          <a:noFill/>
          <a:ln w="9525">
            <a:noFill/>
            <a:miter lim="800000"/>
            <a:headEnd/>
            <a:tailEnd/>
          </a:ln>
          <a:effectLst/>
        </p:spPr>
        <p:txBody>
          <a:bodyPr anchor="ctr"/>
          <a:lstStyle/>
          <a:p>
            <a:pPr algn="ctr">
              <a:defRPr/>
            </a:pPr>
            <a:r>
              <a:rPr lang="it-IT" sz="3200" dirty="0" err="1" smtClean="0">
                <a:solidFill>
                  <a:schemeClr val="tx2"/>
                </a:solidFill>
                <a:effectLst>
                  <a:outerShdw blurRad="38100" dist="38100" dir="2700000" algn="tl">
                    <a:srgbClr val="000000"/>
                  </a:outerShdw>
                </a:effectLst>
              </a:rPr>
              <a:t>Overview</a:t>
            </a:r>
            <a:r>
              <a:rPr lang="it-IT" sz="3200" dirty="0" smtClean="0">
                <a:solidFill>
                  <a:schemeClr val="tx2"/>
                </a:solidFill>
                <a:effectLst>
                  <a:outerShdw blurRad="38100" dist="38100" dir="2700000" algn="tl">
                    <a:srgbClr val="000000"/>
                  </a:outerShdw>
                </a:effectLst>
              </a:rPr>
              <a:t> </a:t>
            </a:r>
            <a:r>
              <a:rPr lang="it-IT" sz="3200" dirty="0" err="1" smtClean="0">
                <a:solidFill>
                  <a:schemeClr val="tx2"/>
                </a:solidFill>
                <a:effectLst>
                  <a:outerShdw blurRad="38100" dist="38100" dir="2700000" algn="tl">
                    <a:srgbClr val="000000"/>
                  </a:outerShdw>
                </a:effectLst>
              </a:rPr>
              <a:t>of</a:t>
            </a:r>
            <a:r>
              <a:rPr lang="it-IT" sz="3200" dirty="0" smtClean="0">
                <a:solidFill>
                  <a:schemeClr val="tx2"/>
                </a:solidFill>
                <a:effectLst>
                  <a:outerShdw blurRad="38100" dist="38100" dir="2700000" algn="tl">
                    <a:srgbClr val="000000"/>
                  </a:outerShdw>
                </a:effectLst>
              </a:rPr>
              <a:t> the </a:t>
            </a:r>
            <a:r>
              <a:rPr lang="it-IT" sz="3200" dirty="0" err="1" smtClean="0">
                <a:solidFill>
                  <a:schemeClr val="tx2"/>
                </a:solidFill>
                <a:effectLst>
                  <a:outerShdw blurRad="38100" dist="38100" dir="2700000" algn="tl">
                    <a:srgbClr val="000000"/>
                  </a:outerShdw>
                </a:effectLst>
              </a:rPr>
              <a:t>contribution</a:t>
            </a:r>
            <a:r>
              <a:rPr lang="it-IT" sz="3200" dirty="0" smtClean="0">
                <a:solidFill>
                  <a:schemeClr val="tx2"/>
                </a:solidFill>
                <a:effectLst>
                  <a:outerShdw blurRad="38100" dist="38100" dir="2700000" algn="tl">
                    <a:srgbClr val="000000"/>
                  </a:outerShdw>
                </a:effectLst>
              </a:rPr>
              <a:t> </a:t>
            </a:r>
            <a:endParaRPr lang="it-IT" sz="3200" dirty="0">
              <a:solidFill>
                <a:schemeClr val="tx2"/>
              </a:solidFill>
              <a:effectLst>
                <a:outerShdw blurRad="38100" dist="38100" dir="2700000" algn="tl">
                  <a:srgbClr val="000000"/>
                </a:outerShdw>
              </a:effectLst>
            </a:endParaRPr>
          </a:p>
        </p:txBody>
      </p:sp>
      <p:sp>
        <p:nvSpPr>
          <p:cNvPr id="220203" name="Rectangle 43"/>
          <p:cNvSpPr>
            <a:spLocks noChangeArrowheads="1"/>
          </p:cNvSpPr>
          <p:nvPr/>
        </p:nvSpPr>
        <p:spPr bwMode="auto">
          <a:xfrm>
            <a:off x="428596" y="1357298"/>
            <a:ext cx="8229600" cy="5183187"/>
          </a:xfrm>
          <a:prstGeom prst="rect">
            <a:avLst/>
          </a:prstGeom>
          <a:noFill/>
          <a:ln w="9525">
            <a:noFill/>
            <a:miter lim="800000"/>
            <a:headEnd/>
            <a:tailEnd/>
          </a:ln>
          <a:effectLst/>
        </p:spPr>
        <p:txBody>
          <a:bodyPr/>
          <a:lstStyle/>
          <a:p>
            <a:pPr marL="342900" indent="-342900">
              <a:spcBef>
                <a:spcPct val="20000"/>
              </a:spcBef>
              <a:buClr>
                <a:schemeClr val="hlink"/>
              </a:buClr>
              <a:buFont typeface="Wingdings" pitchFamily="2" charset="2"/>
              <a:buChar char="§"/>
              <a:defRPr/>
            </a:pPr>
            <a:endParaRPr lang="en-GB" sz="2800" dirty="0" smtClean="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r>
              <a:rPr lang="en-GB" sz="2800" dirty="0" smtClean="0">
                <a:effectLst>
                  <a:outerShdw blurRad="38100" dist="38100" dir="2700000" algn="tl">
                    <a:srgbClr val="000000"/>
                  </a:outerShdw>
                </a:effectLst>
              </a:rPr>
              <a:t>Definition of an </a:t>
            </a:r>
            <a:r>
              <a:rPr lang="en-GB" sz="2800" b="1" dirty="0" smtClean="0">
                <a:solidFill>
                  <a:srgbClr val="FFFF66"/>
                </a:solidFill>
                <a:effectLst>
                  <a:outerShdw blurRad="38100" dist="38100" dir="2700000" algn="tl">
                    <a:srgbClr val="000000"/>
                  </a:outerShdw>
                </a:effectLst>
              </a:rPr>
              <a:t>XML data model </a:t>
            </a:r>
            <a:br>
              <a:rPr lang="en-GB" sz="2800" b="1" dirty="0" smtClean="0">
                <a:solidFill>
                  <a:srgbClr val="FFFF66"/>
                </a:solidFill>
                <a:effectLst>
                  <a:outerShdw blurRad="38100" dist="38100" dir="2700000" algn="tl">
                    <a:srgbClr val="000000"/>
                  </a:outerShdw>
                </a:effectLst>
              </a:rPr>
            </a:br>
            <a:r>
              <a:rPr lang="en-GB" sz="2800" dirty="0" smtClean="0">
                <a:effectLst>
                  <a:outerShdw blurRad="38100" dist="38100" dir="2700000" algn="tl">
                    <a:srgbClr val="000000"/>
                  </a:outerShdw>
                </a:effectLst>
              </a:rPr>
              <a:t>supporting multidimensional </a:t>
            </a:r>
            <a:br>
              <a:rPr lang="en-GB" sz="2800" dirty="0" smtClean="0">
                <a:effectLst>
                  <a:outerShdw blurRad="38100" dist="38100" dir="2700000" algn="tl">
                    <a:srgbClr val="000000"/>
                  </a:outerShdw>
                </a:effectLst>
              </a:rPr>
            </a:br>
            <a:r>
              <a:rPr lang="en-GB" sz="2800" dirty="0" smtClean="0">
                <a:effectLst>
                  <a:outerShdw blurRad="38100" dist="38100" dir="2700000" algn="tl">
                    <a:srgbClr val="000000"/>
                  </a:outerShdw>
                </a:effectLst>
              </a:rPr>
              <a:t>temporal and semantic versioning</a:t>
            </a:r>
            <a:endParaRPr lang="en-GB" sz="2800" dirty="0">
              <a:effectLst>
                <a:outerShdw blurRad="38100" dist="38100" dir="2700000" algn="tl">
                  <a:srgbClr val="000000"/>
                </a:outerShdw>
              </a:effectLst>
            </a:endParaRPr>
          </a:p>
          <a:p>
            <a:pPr marL="342900" indent="-342900">
              <a:spcBef>
                <a:spcPct val="20000"/>
              </a:spcBef>
              <a:buClr>
                <a:schemeClr val="hlink"/>
              </a:buClr>
              <a:defRPr/>
            </a:pPr>
            <a:endParaRPr lang="en-GB" sz="28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r>
              <a:rPr lang="en-GB" sz="2800" dirty="0" smtClean="0">
                <a:effectLst>
                  <a:outerShdw blurRad="38100" dist="38100" dir="2700000" algn="tl">
                    <a:srgbClr val="000000"/>
                  </a:outerShdw>
                </a:effectLst>
              </a:rPr>
              <a:t>Design and prototype implementation </a:t>
            </a:r>
            <a:br>
              <a:rPr lang="en-GB" sz="2800" dirty="0" smtClean="0">
                <a:effectLst>
                  <a:outerShdw blurRad="38100" dist="38100" dir="2700000" algn="tl">
                    <a:srgbClr val="000000"/>
                  </a:outerShdw>
                </a:effectLst>
              </a:rPr>
            </a:br>
            <a:r>
              <a:rPr lang="en-GB" sz="2800" dirty="0" smtClean="0">
                <a:effectLst>
                  <a:outerShdw blurRad="38100" dist="38100" dir="2700000" algn="tl">
                    <a:srgbClr val="000000"/>
                  </a:outerShdw>
                </a:effectLst>
              </a:rPr>
              <a:t>of a multi-dimensional </a:t>
            </a:r>
            <a:r>
              <a:rPr lang="en-GB" sz="2800" b="1" dirty="0" smtClean="0">
                <a:solidFill>
                  <a:srgbClr val="FFFF66"/>
                </a:solidFill>
                <a:effectLst>
                  <a:outerShdw blurRad="38100" dist="38100" dir="2700000" algn="tl">
                    <a:srgbClr val="000000"/>
                  </a:outerShdw>
                </a:effectLst>
              </a:rPr>
              <a:t>XML Query Processor </a:t>
            </a:r>
            <a:r>
              <a:rPr lang="en-GB" sz="2800" dirty="0" smtClean="0">
                <a:effectLst>
                  <a:outerShdw blurRad="38100" dist="38100" dir="2700000" algn="tl">
                    <a:srgbClr val="000000"/>
                  </a:outerShdw>
                </a:effectLst>
              </a:rPr>
              <a:t>which can be used as personalization engine</a:t>
            </a:r>
            <a:endParaRPr lang="en-GB" sz="2000" dirty="0">
              <a:effectLst>
                <a:outerShdw blurRad="38100" dist="38100" dir="2700000" algn="tl">
                  <a:srgbClr val="000000"/>
                </a:outerShdw>
              </a:effectLst>
            </a:endParaRPr>
          </a:p>
        </p:txBody>
      </p:sp>
      <p:sp>
        <p:nvSpPr>
          <p:cNvPr id="40" name="Segnaposto piè di pagina 39"/>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20203">
                                            <p:txEl>
                                              <p:pRg st="1" end="1"/>
                                            </p:txEl>
                                          </p:spTgt>
                                        </p:tgtEl>
                                        <p:attrNameLst>
                                          <p:attrName>style.visibility</p:attrName>
                                        </p:attrNameLst>
                                      </p:cBhvr>
                                      <p:to>
                                        <p:strVal val="visible"/>
                                      </p:to>
                                    </p:set>
                                    <p:animEffect transition="in" filter="dissolve">
                                      <p:cBhvr>
                                        <p:cTn id="7" dur="500"/>
                                        <p:tgtEl>
                                          <p:spTgt spid="22020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20203">
                                            <p:txEl>
                                              <p:pRg st="3" end="3"/>
                                            </p:txEl>
                                          </p:spTgt>
                                        </p:tgtEl>
                                        <p:attrNameLst>
                                          <p:attrName>style.visibility</p:attrName>
                                        </p:attrNameLst>
                                      </p:cBhvr>
                                      <p:to>
                                        <p:strVal val="visible"/>
                                      </p:to>
                                    </p:set>
                                    <p:animEffect transition="in" filter="dissolve">
                                      <p:cBhvr>
                                        <p:cTn id="12" dur="500"/>
                                        <p:tgtEl>
                                          <p:spTgt spid="2202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78013" y="2414588"/>
            <a:ext cx="7086600" cy="609600"/>
            <a:chOff x="1104" y="960"/>
            <a:chExt cx="4464" cy="384"/>
          </a:xfrm>
        </p:grpSpPr>
        <p:sp>
          <p:nvSpPr>
            <p:cNvPr id="220163" name="Line 3"/>
            <p:cNvSpPr>
              <a:spLocks noChangeShapeType="1"/>
            </p:cNvSpPr>
            <p:nvPr/>
          </p:nvSpPr>
          <p:spPr bwMode="auto">
            <a:xfrm flipV="1">
              <a:off x="1104" y="960"/>
              <a:ext cx="4128" cy="0"/>
            </a:xfrm>
            <a:prstGeom prst="line">
              <a:avLst/>
            </a:prstGeom>
            <a:noFill/>
            <a:ln w="9525">
              <a:solidFill>
                <a:schemeClr val="tx1"/>
              </a:solidFill>
              <a:round/>
              <a:headEnd/>
              <a:tailEnd type="triangle" w="med" len="med"/>
            </a:ln>
            <a:effectLst/>
          </p:spPr>
          <p:txBody>
            <a:bodyPr/>
            <a:lstStyle/>
            <a:p>
              <a:pPr>
                <a:defRPr/>
              </a:pPr>
              <a:endParaRPr lang="it-IT"/>
            </a:p>
          </p:txBody>
        </p:sp>
        <p:sp>
          <p:nvSpPr>
            <p:cNvPr id="220164" name="Text Box 4"/>
            <p:cNvSpPr txBox="1">
              <a:spLocks noChangeArrowheads="1"/>
            </p:cNvSpPr>
            <p:nvPr/>
          </p:nvSpPr>
          <p:spPr bwMode="auto">
            <a:xfrm>
              <a:off x="4896" y="1094"/>
              <a:ext cx="672" cy="250"/>
            </a:xfrm>
            <a:prstGeom prst="rect">
              <a:avLst/>
            </a:prstGeom>
            <a:noFill/>
            <a:ln w="9525">
              <a:noFill/>
              <a:miter lim="800000"/>
              <a:headEnd/>
              <a:tailEnd/>
            </a:ln>
            <a:effectLst/>
          </p:spPr>
          <p:txBody>
            <a:bodyPr>
              <a:spAutoFit/>
            </a:bodyPr>
            <a:lstStyle/>
            <a:p>
              <a:pPr>
                <a:spcBef>
                  <a:spcPct val="50000"/>
                </a:spcBef>
                <a:defRPr/>
              </a:pPr>
              <a:r>
                <a:rPr lang="it-IT" sz="2000">
                  <a:effectLst>
                    <a:outerShdw blurRad="38100" dist="38100" dir="2700000" algn="tl">
                      <a:srgbClr val="000000"/>
                    </a:outerShdw>
                  </a:effectLst>
                </a:rPr>
                <a:t>time</a:t>
              </a:r>
            </a:p>
          </p:txBody>
        </p:sp>
      </p:grpSp>
      <p:grpSp>
        <p:nvGrpSpPr>
          <p:cNvPr id="3" name="Group 7"/>
          <p:cNvGrpSpPr>
            <a:grpSpLocks/>
          </p:cNvGrpSpPr>
          <p:nvPr/>
        </p:nvGrpSpPr>
        <p:grpSpPr bwMode="auto">
          <a:xfrm>
            <a:off x="2106613" y="1881188"/>
            <a:ext cx="571500" cy="800100"/>
            <a:chOff x="1296" y="1056"/>
            <a:chExt cx="360" cy="504"/>
          </a:xfrm>
        </p:grpSpPr>
        <p:sp>
          <p:nvSpPr>
            <p:cNvPr id="220168" name="Documents"/>
            <p:cNvSpPr>
              <a:spLocks noEditPoints="1" noChangeArrowheads="1"/>
            </p:cNvSpPr>
            <p:nvPr/>
          </p:nvSpPr>
          <p:spPr bwMode="auto">
            <a:xfrm>
              <a:off x="1296" y="1056"/>
              <a:ext cx="360" cy="50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folHlink"/>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sz="2000">
                <a:effectLst>
                  <a:outerShdw blurRad="38100" dist="38100" dir="2700000" algn="tl">
                    <a:srgbClr val="000000"/>
                  </a:outerShdw>
                </a:effectLst>
              </a:endParaRPr>
            </a:p>
          </p:txBody>
        </p:sp>
        <p:sp>
          <p:nvSpPr>
            <p:cNvPr id="220169" name="Text Box 9"/>
            <p:cNvSpPr txBox="1">
              <a:spLocks noChangeArrowheads="1"/>
            </p:cNvSpPr>
            <p:nvPr/>
          </p:nvSpPr>
          <p:spPr bwMode="auto">
            <a:xfrm>
              <a:off x="1362" y="1200"/>
              <a:ext cx="192" cy="250"/>
            </a:xfrm>
            <a:prstGeom prst="rect">
              <a:avLst/>
            </a:prstGeom>
            <a:noFill/>
            <a:ln w="9525">
              <a:noFill/>
              <a:miter lim="800000"/>
              <a:headEnd/>
              <a:tailEnd/>
            </a:ln>
            <a:effectLst/>
          </p:spPr>
          <p:txBody>
            <a:bodyPr>
              <a:spAutoFit/>
            </a:bodyPr>
            <a:lstStyle/>
            <a:p>
              <a:pPr>
                <a:spcBef>
                  <a:spcPct val="50000"/>
                </a:spcBef>
                <a:defRPr/>
              </a:pPr>
              <a:r>
                <a:rPr lang="it-IT" sz="2000">
                  <a:effectLst>
                    <a:outerShdw blurRad="38100" dist="38100" dir="2700000" algn="tl">
                      <a:srgbClr val="000000"/>
                    </a:outerShdw>
                  </a:effectLst>
                </a:rPr>
                <a:t>1</a:t>
              </a:r>
            </a:p>
          </p:txBody>
        </p:sp>
      </p:grpSp>
      <p:grpSp>
        <p:nvGrpSpPr>
          <p:cNvPr id="4" name="Group 20"/>
          <p:cNvGrpSpPr>
            <a:grpSpLocks/>
          </p:cNvGrpSpPr>
          <p:nvPr/>
        </p:nvGrpSpPr>
        <p:grpSpPr bwMode="auto">
          <a:xfrm>
            <a:off x="2792413" y="1773238"/>
            <a:ext cx="1943100" cy="1646237"/>
            <a:chOff x="1680" y="556"/>
            <a:chExt cx="1224" cy="1037"/>
          </a:xfrm>
        </p:grpSpPr>
        <p:grpSp>
          <p:nvGrpSpPr>
            <p:cNvPr id="5" name="Group 21"/>
            <p:cNvGrpSpPr>
              <a:grpSpLocks/>
            </p:cNvGrpSpPr>
            <p:nvPr/>
          </p:nvGrpSpPr>
          <p:grpSpPr bwMode="auto">
            <a:xfrm>
              <a:off x="2064" y="633"/>
              <a:ext cx="840" cy="960"/>
              <a:chOff x="2064" y="633"/>
              <a:chExt cx="840" cy="960"/>
            </a:xfrm>
          </p:grpSpPr>
          <p:grpSp>
            <p:nvGrpSpPr>
              <p:cNvPr id="6" name="Group 22"/>
              <p:cNvGrpSpPr>
                <a:grpSpLocks/>
              </p:cNvGrpSpPr>
              <p:nvPr/>
            </p:nvGrpSpPr>
            <p:grpSpPr bwMode="auto">
              <a:xfrm>
                <a:off x="2544" y="633"/>
                <a:ext cx="360" cy="504"/>
                <a:chOff x="1296" y="1056"/>
                <a:chExt cx="360" cy="504"/>
              </a:xfrm>
            </p:grpSpPr>
            <p:sp>
              <p:nvSpPr>
                <p:cNvPr id="220183" name="Documents"/>
                <p:cNvSpPr>
                  <a:spLocks noEditPoints="1" noChangeArrowheads="1"/>
                </p:cNvSpPr>
                <p:nvPr/>
              </p:nvSpPr>
              <p:spPr bwMode="auto">
                <a:xfrm>
                  <a:off x="1296" y="1056"/>
                  <a:ext cx="360" cy="50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folHlink"/>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sz="2000">
                    <a:effectLst>
                      <a:outerShdw blurRad="38100" dist="38100" dir="2700000" algn="tl">
                        <a:srgbClr val="000000"/>
                      </a:outerShdw>
                    </a:effectLst>
                  </a:endParaRPr>
                </a:p>
              </p:txBody>
            </p:sp>
            <p:sp>
              <p:nvSpPr>
                <p:cNvPr id="220184" name="Text Box 24"/>
                <p:cNvSpPr txBox="1">
                  <a:spLocks noChangeArrowheads="1"/>
                </p:cNvSpPr>
                <p:nvPr/>
              </p:nvSpPr>
              <p:spPr bwMode="auto">
                <a:xfrm>
                  <a:off x="1362" y="1200"/>
                  <a:ext cx="192" cy="250"/>
                </a:xfrm>
                <a:prstGeom prst="rect">
                  <a:avLst/>
                </a:prstGeom>
                <a:noFill/>
                <a:ln w="9525">
                  <a:noFill/>
                  <a:miter lim="800000"/>
                  <a:headEnd/>
                  <a:tailEnd/>
                </a:ln>
                <a:effectLst/>
              </p:spPr>
              <p:txBody>
                <a:bodyPr>
                  <a:spAutoFit/>
                </a:bodyPr>
                <a:lstStyle/>
                <a:p>
                  <a:pPr>
                    <a:spcBef>
                      <a:spcPct val="50000"/>
                    </a:spcBef>
                    <a:defRPr/>
                  </a:pPr>
                  <a:r>
                    <a:rPr lang="it-IT" sz="2000">
                      <a:effectLst>
                        <a:outerShdw blurRad="38100" dist="38100" dir="2700000" algn="tl">
                          <a:srgbClr val="000000"/>
                        </a:outerShdw>
                      </a:effectLst>
                    </a:rPr>
                    <a:t>2</a:t>
                  </a:r>
                </a:p>
              </p:txBody>
            </p:sp>
          </p:grpSp>
          <p:sp>
            <p:nvSpPr>
              <p:cNvPr id="220185" name="Line 25"/>
              <p:cNvSpPr>
                <a:spLocks noChangeShapeType="1"/>
              </p:cNvSpPr>
              <p:nvPr/>
            </p:nvSpPr>
            <p:spPr bwMode="auto">
              <a:xfrm flipV="1">
                <a:off x="2064" y="1113"/>
                <a:ext cx="480" cy="480"/>
              </a:xfrm>
              <a:prstGeom prst="line">
                <a:avLst/>
              </a:prstGeom>
              <a:noFill/>
              <a:ln w="38100">
                <a:solidFill>
                  <a:schemeClr val="tx1"/>
                </a:solidFill>
                <a:round/>
                <a:headEnd/>
                <a:tailEnd type="triangle" w="med" len="med"/>
              </a:ln>
              <a:effectLst/>
            </p:spPr>
            <p:txBody>
              <a:bodyPr/>
              <a:lstStyle/>
              <a:p>
                <a:pPr>
                  <a:defRPr/>
                </a:pPr>
                <a:endParaRPr lang="it-IT"/>
              </a:p>
            </p:txBody>
          </p:sp>
        </p:grpSp>
        <p:sp>
          <p:nvSpPr>
            <p:cNvPr id="220186" name="Line 26"/>
            <p:cNvSpPr>
              <a:spLocks noChangeShapeType="1"/>
            </p:cNvSpPr>
            <p:nvPr/>
          </p:nvSpPr>
          <p:spPr bwMode="auto">
            <a:xfrm>
              <a:off x="1680" y="768"/>
              <a:ext cx="816" cy="0"/>
            </a:xfrm>
            <a:prstGeom prst="line">
              <a:avLst/>
            </a:prstGeom>
            <a:noFill/>
            <a:ln w="9525">
              <a:solidFill>
                <a:schemeClr val="tx1"/>
              </a:solidFill>
              <a:round/>
              <a:headEnd/>
              <a:tailEnd type="triangle" w="med" len="med"/>
            </a:ln>
            <a:effectLst/>
          </p:spPr>
          <p:txBody>
            <a:bodyPr/>
            <a:lstStyle/>
            <a:p>
              <a:pPr>
                <a:defRPr/>
              </a:pPr>
              <a:endParaRPr lang="it-IT"/>
            </a:p>
          </p:txBody>
        </p:sp>
        <p:sp>
          <p:nvSpPr>
            <p:cNvPr id="220187" name="Text Box 27"/>
            <p:cNvSpPr txBox="1">
              <a:spLocks noChangeArrowheads="1"/>
            </p:cNvSpPr>
            <p:nvPr/>
          </p:nvSpPr>
          <p:spPr bwMode="auto">
            <a:xfrm>
              <a:off x="1776" y="556"/>
              <a:ext cx="778" cy="404"/>
            </a:xfrm>
            <a:prstGeom prst="rect">
              <a:avLst/>
            </a:prstGeom>
            <a:noFill/>
            <a:ln w="9525">
              <a:noFill/>
              <a:miter lim="800000"/>
              <a:headEnd/>
              <a:tailEnd/>
            </a:ln>
            <a:effectLst/>
          </p:spPr>
          <p:txBody>
            <a:bodyPr>
              <a:spAutoFit/>
            </a:bodyPr>
            <a:lstStyle/>
            <a:p>
              <a:pPr>
                <a:defRPr/>
              </a:pPr>
              <a:r>
                <a:rPr lang="it-IT">
                  <a:effectLst>
                    <a:outerShdw blurRad="38100" dist="38100" dir="2700000" algn="tl">
                      <a:srgbClr val="000000"/>
                    </a:outerShdw>
                  </a:effectLst>
                </a:rPr>
                <a:t>new version</a:t>
              </a:r>
            </a:p>
          </p:txBody>
        </p:sp>
      </p:grpSp>
      <p:grpSp>
        <p:nvGrpSpPr>
          <p:cNvPr id="7" name="Group 28"/>
          <p:cNvGrpSpPr>
            <a:grpSpLocks/>
          </p:cNvGrpSpPr>
          <p:nvPr/>
        </p:nvGrpSpPr>
        <p:grpSpPr bwMode="auto">
          <a:xfrm>
            <a:off x="4926013" y="1787525"/>
            <a:ext cx="1976437" cy="1660525"/>
            <a:chOff x="3024" y="565"/>
            <a:chExt cx="1245" cy="1046"/>
          </a:xfrm>
        </p:grpSpPr>
        <p:grpSp>
          <p:nvGrpSpPr>
            <p:cNvPr id="8" name="Group 29"/>
            <p:cNvGrpSpPr>
              <a:grpSpLocks/>
            </p:cNvGrpSpPr>
            <p:nvPr/>
          </p:nvGrpSpPr>
          <p:grpSpPr bwMode="auto">
            <a:xfrm>
              <a:off x="3429" y="651"/>
              <a:ext cx="840" cy="960"/>
              <a:chOff x="3429" y="651"/>
              <a:chExt cx="840" cy="960"/>
            </a:xfrm>
          </p:grpSpPr>
          <p:grpSp>
            <p:nvGrpSpPr>
              <p:cNvPr id="9" name="Group 30"/>
              <p:cNvGrpSpPr>
                <a:grpSpLocks/>
              </p:cNvGrpSpPr>
              <p:nvPr/>
            </p:nvGrpSpPr>
            <p:grpSpPr bwMode="auto">
              <a:xfrm>
                <a:off x="3909" y="651"/>
                <a:ext cx="360" cy="504"/>
                <a:chOff x="1296" y="1056"/>
                <a:chExt cx="360" cy="504"/>
              </a:xfrm>
            </p:grpSpPr>
            <p:sp>
              <p:nvSpPr>
                <p:cNvPr id="220191" name="Documents"/>
                <p:cNvSpPr>
                  <a:spLocks noEditPoints="1" noChangeArrowheads="1"/>
                </p:cNvSpPr>
                <p:nvPr/>
              </p:nvSpPr>
              <p:spPr bwMode="auto">
                <a:xfrm>
                  <a:off x="1296" y="1056"/>
                  <a:ext cx="360" cy="50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folHlink"/>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sz="2000">
                    <a:effectLst>
                      <a:outerShdw blurRad="38100" dist="38100" dir="2700000" algn="tl">
                        <a:srgbClr val="000000"/>
                      </a:outerShdw>
                    </a:effectLst>
                  </a:endParaRPr>
                </a:p>
              </p:txBody>
            </p:sp>
            <p:sp>
              <p:nvSpPr>
                <p:cNvPr id="220192" name="Text Box 32"/>
                <p:cNvSpPr txBox="1">
                  <a:spLocks noChangeArrowheads="1"/>
                </p:cNvSpPr>
                <p:nvPr/>
              </p:nvSpPr>
              <p:spPr bwMode="auto">
                <a:xfrm>
                  <a:off x="1362" y="1200"/>
                  <a:ext cx="192" cy="250"/>
                </a:xfrm>
                <a:prstGeom prst="rect">
                  <a:avLst/>
                </a:prstGeom>
                <a:noFill/>
                <a:ln w="9525">
                  <a:noFill/>
                  <a:miter lim="800000"/>
                  <a:headEnd/>
                  <a:tailEnd/>
                </a:ln>
                <a:effectLst/>
              </p:spPr>
              <p:txBody>
                <a:bodyPr>
                  <a:spAutoFit/>
                </a:bodyPr>
                <a:lstStyle/>
                <a:p>
                  <a:pPr>
                    <a:spcBef>
                      <a:spcPct val="50000"/>
                    </a:spcBef>
                    <a:defRPr/>
                  </a:pPr>
                  <a:r>
                    <a:rPr lang="it-IT" sz="2000">
                      <a:effectLst>
                        <a:outerShdw blurRad="38100" dist="38100" dir="2700000" algn="tl">
                          <a:srgbClr val="000000"/>
                        </a:outerShdw>
                      </a:effectLst>
                    </a:rPr>
                    <a:t>3</a:t>
                  </a:r>
                </a:p>
              </p:txBody>
            </p:sp>
          </p:grpSp>
          <p:sp>
            <p:nvSpPr>
              <p:cNvPr id="220193" name="Line 33"/>
              <p:cNvSpPr>
                <a:spLocks noChangeShapeType="1"/>
              </p:cNvSpPr>
              <p:nvPr/>
            </p:nvSpPr>
            <p:spPr bwMode="auto">
              <a:xfrm flipV="1">
                <a:off x="3429" y="1131"/>
                <a:ext cx="480" cy="480"/>
              </a:xfrm>
              <a:prstGeom prst="line">
                <a:avLst/>
              </a:prstGeom>
              <a:noFill/>
              <a:ln w="38100">
                <a:solidFill>
                  <a:schemeClr val="tx1"/>
                </a:solidFill>
                <a:round/>
                <a:headEnd/>
                <a:tailEnd type="triangle" w="med" len="med"/>
              </a:ln>
              <a:effectLst/>
            </p:spPr>
            <p:txBody>
              <a:bodyPr/>
              <a:lstStyle/>
              <a:p>
                <a:pPr>
                  <a:defRPr/>
                </a:pPr>
                <a:endParaRPr lang="it-IT"/>
              </a:p>
            </p:txBody>
          </p:sp>
        </p:grpSp>
        <p:sp>
          <p:nvSpPr>
            <p:cNvPr id="220194" name="Line 34"/>
            <p:cNvSpPr>
              <a:spLocks noChangeShapeType="1"/>
            </p:cNvSpPr>
            <p:nvPr/>
          </p:nvSpPr>
          <p:spPr bwMode="auto">
            <a:xfrm>
              <a:off x="3024" y="768"/>
              <a:ext cx="816" cy="0"/>
            </a:xfrm>
            <a:prstGeom prst="line">
              <a:avLst/>
            </a:prstGeom>
            <a:noFill/>
            <a:ln w="9525">
              <a:solidFill>
                <a:schemeClr val="tx1"/>
              </a:solidFill>
              <a:round/>
              <a:headEnd/>
              <a:tailEnd type="triangle" w="med" len="med"/>
            </a:ln>
            <a:effectLst/>
          </p:spPr>
          <p:txBody>
            <a:bodyPr/>
            <a:lstStyle/>
            <a:p>
              <a:pPr>
                <a:defRPr/>
              </a:pPr>
              <a:endParaRPr lang="it-IT"/>
            </a:p>
          </p:txBody>
        </p:sp>
        <p:sp>
          <p:nvSpPr>
            <p:cNvPr id="220195" name="Text Box 35"/>
            <p:cNvSpPr txBox="1">
              <a:spLocks noChangeArrowheads="1"/>
            </p:cNvSpPr>
            <p:nvPr/>
          </p:nvSpPr>
          <p:spPr bwMode="auto">
            <a:xfrm>
              <a:off x="3110" y="565"/>
              <a:ext cx="778" cy="404"/>
            </a:xfrm>
            <a:prstGeom prst="rect">
              <a:avLst/>
            </a:prstGeom>
            <a:noFill/>
            <a:ln w="9525">
              <a:noFill/>
              <a:miter lim="800000"/>
              <a:headEnd/>
              <a:tailEnd/>
            </a:ln>
            <a:effectLst/>
          </p:spPr>
          <p:txBody>
            <a:bodyPr>
              <a:spAutoFit/>
            </a:bodyPr>
            <a:lstStyle/>
            <a:p>
              <a:pPr>
                <a:defRPr/>
              </a:pPr>
              <a:r>
                <a:rPr lang="it-IT">
                  <a:effectLst>
                    <a:outerShdw blurRad="38100" dist="38100" dir="2700000" algn="tl">
                      <a:srgbClr val="000000"/>
                    </a:outerShdw>
                  </a:effectLst>
                </a:rPr>
                <a:t>new version</a:t>
              </a:r>
            </a:p>
          </p:txBody>
        </p:sp>
      </p:grpSp>
      <p:sp>
        <p:nvSpPr>
          <p:cNvPr id="220202" name="Rectangle 42"/>
          <p:cNvSpPr>
            <a:spLocks noChangeArrowheads="1"/>
          </p:cNvSpPr>
          <p:nvPr/>
        </p:nvSpPr>
        <p:spPr bwMode="auto">
          <a:xfrm>
            <a:off x="457200" y="115888"/>
            <a:ext cx="8229600" cy="1143000"/>
          </a:xfrm>
          <a:prstGeom prst="rect">
            <a:avLst/>
          </a:prstGeom>
          <a:noFill/>
          <a:ln w="9525">
            <a:noFill/>
            <a:miter lim="800000"/>
            <a:headEnd/>
            <a:tailEnd/>
          </a:ln>
          <a:effectLst/>
        </p:spPr>
        <p:txBody>
          <a:bodyPr anchor="ctr"/>
          <a:lstStyle/>
          <a:p>
            <a:pPr algn="ctr">
              <a:defRPr/>
            </a:pPr>
            <a:r>
              <a:rPr lang="it-IT" sz="3200">
                <a:solidFill>
                  <a:schemeClr val="tx2"/>
                </a:solidFill>
                <a:effectLst>
                  <a:outerShdw blurRad="38100" dist="38100" dir="2700000" algn="tl">
                    <a:srgbClr val="000000"/>
                  </a:outerShdw>
                </a:effectLst>
              </a:rPr>
              <a:t>Importance of versioning</a:t>
            </a:r>
          </a:p>
        </p:txBody>
      </p:sp>
      <p:sp>
        <p:nvSpPr>
          <p:cNvPr id="220203" name="Rectangle 43"/>
          <p:cNvSpPr>
            <a:spLocks noChangeArrowheads="1"/>
          </p:cNvSpPr>
          <p:nvPr/>
        </p:nvSpPr>
        <p:spPr bwMode="auto">
          <a:xfrm>
            <a:off x="457200" y="1125538"/>
            <a:ext cx="8229600" cy="5183187"/>
          </a:xfrm>
          <a:prstGeom prst="rect">
            <a:avLst/>
          </a:prstGeom>
          <a:noFill/>
          <a:ln w="9525">
            <a:noFill/>
            <a:miter lim="800000"/>
            <a:headEnd/>
            <a:tailEnd/>
          </a:ln>
          <a:effectLst/>
        </p:spPr>
        <p:txBody>
          <a:bodyPr/>
          <a:lstStyle/>
          <a:p>
            <a:pPr marL="342900" indent="-342900">
              <a:spcBef>
                <a:spcPct val="20000"/>
              </a:spcBef>
              <a:buClr>
                <a:schemeClr val="hlink"/>
              </a:buClr>
              <a:buFont typeface="Wingdings" pitchFamily="2" charset="2"/>
              <a:buChar char="§"/>
              <a:defRPr/>
            </a:pPr>
            <a:r>
              <a:rPr lang="en-GB" sz="2000" b="1" dirty="0">
                <a:solidFill>
                  <a:srgbClr val="FFFF66"/>
                </a:solidFill>
                <a:effectLst>
                  <a:outerShdw blurRad="38100" dist="38100" dir="2700000" algn="tl">
                    <a:srgbClr val="000000"/>
                  </a:outerShdw>
                </a:effectLst>
              </a:rPr>
              <a:t>Temporal </a:t>
            </a:r>
            <a:r>
              <a:rPr lang="en-GB" sz="2000" b="1" dirty="0" smtClean="0">
                <a:solidFill>
                  <a:srgbClr val="FFFF66"/>
                </a:solidFill>
                <a:effectLst>
                  <a:outerShdw blurRad="38100" dist="38100" dir="2700000" algn="tl">
                    <a:srgbClr val="000000"/>
                  </a:outerShdw>
                </a:effectLst>
              </a:rPr>
              <a:t>aspects</a:t>
            </a:r>
            <a:r>
              <a:rPr lang="en-GB" sz="2000" dirty="0" smtClean="0">
                <a:effectLst>
                  <a:outerShdw blurRad="38100" dist="38100" dir="2700000" algn="tl">
                    <a:srgbClr val="000000"/>
                  </a:outerShdw>
                </a:effectLst>
              </a:rPr>
              <a:t> </a:t>
            </a:r>
            <a:r>
              <a:rPr lang="en-GB" sz="2000" dirty="0">
                <a:effectLst>
                  <a:outerShdw blurRad="38100" dist="38100" dir="2700000" algn="tl">
                    <a:srgbClr val="000000"/>
                  </a:outerShdw>
                </a:effectLst>
              </a:rPr>
              <a:t>are </a:t>
            </a:r>
            <a:r>
              <a:rPr lang="en-GB" sz="2000" dirty="0" smtClean="0">
                <a:effectLst>
                  <a:outerShdw blurRad="38100" dist="38100" dir="2700000" algn="tl">
                    <a:srgbClr val="000000"/>
                  </a:outerShdw>
                </a:effectLst>
              </a:rPr>
              <a:t>important in an evolving medical domain</a:t>
            </a: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2000"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r>
              <a:rPr lang="en-US" sz="2000" dirty="0" smtClean="0">
                <a:effectLst>
                  <a:outerShdw blurRad="38100" dist="38100" dir="2700000" algn="tl">
                    <a:srgbClr val="000000"/>
                  </a:outerShdw>
                </a:effectLst>
              </a:rPr>
              <a:t>Owing to evolution of medical knowledge and clinical practice,</a:t>
            </a:r>
            <a:br>
              <a:rPr lang="en-US" sz="2000" dirty="0" smtClean="0">
                <a:effectLst>
                  <a:outerShdw blurRad="38100" dist="38100" dir="2700000" algn="tl">
                    <a:srgbClr val="000000"/>
                  </a:outerShdw>
                </a:effectLst>
              </a:rPr>
            </a:br>
            <a:r>
              <a:rPr lang="en-US" sz="2000" dirty="0" smtClean="0">
                <a:effectLst>
                  <a:outerShdw blurRad="38100" dist="38100" dir="2700000" algn="tl">
                    <a:srgbClr val="000000"/>
                  </a:outerShdw>
                </a:effectLst>
              </a:rPr>
              <a:t>a </a:t>
            </a:r>
            <a:r>
              <a:rPr lang="en-US" sz="2000" dirty="0" smtClean="0">
                <a:solidFill>
                  <a:schemeClr val="tx2"/>
                </a:solidFill>
                <a:effectLst>
                  <a:outerShdw blurRad="38100" dist="38100" dir="2700000" algn="tl">
                    <a:srgbClr val="000000"/>
                  </a:outerShdw>
                </a:effectLst>
              </a:rPr>
              <a:t>clinical guideline </a:t>
            </a:r>
            <a:r>
              <a:rPr lang="en-US" sz="2000" dirty="0" smtClean="0">
                <a:effectLst>
                  <a:outerShdw blurRad="38100" dist="38100" dir="2700000" algn="tl">
                    <a:srgbClr val="000000"/>
                  </a:outerShdw>
                </a:effectLst>
              </a:rPr>
              <a:t>changes </a:t>
            </a:r>
            <a:r>
              <a:rPr lang="en-US" sz="2000" dirty="0">
                <a:effectLst>
                  <a:outerShdw blurRad="38100" dist="38100" dir="2700000" algn="tl">
                    <a:srgbClr val="000000"/>
                  </a:outerShdw>
                </a:effectLst>
              </a:rPr>
              <a:t>in time due to subsequent </a:t>
            </a:r>
            <a:r>
              <a:rPr lang="en-US" sz="2000" dirty="0">
                <a:solidFill>
                  <a:srgbClr val="FF0000"/>
                </a:solidFill>
                <a:effectLst>
                  <a:outerShdw blurRad="38100" dist="38100" dir="2700000" algn="tl">
                    <a:srgbClr val="000000"/>
                  </a:outerShdw>
                </a:effectLst>
              </a:rPr>
              <a:t>modifications</a:t>
            </a:r>
            <a:r>
              <a:rPr lang="en-US" sz="2000" dirty="0">
                <a:effectLst>
                  <a:outerShdw blurRad="38100" dist="38100" dir="2700000" algn="tl">
                    <a:srgbClr val="000000"/>
                  </a:outerShdw>
                </a:effectLst>
              </a:rPr>
              <a:t>, </a:t>
            </a:r>
            <a:r>
              <a:rPr lang="en-US" sz="2000" dirty="0" smtClean="0">
                <a:effectLst>
                  <a:outerShdw blurRad="38100" dist="38100" dir="2700000" algn="tl">
                    <a:srgbClr val="000000"/>
                  </a:outerShdw>
                </a:effectLst>
              </a:rPr>
              <a:t>evolving </a:t>
            </a:r>
            <a:r>
              <a:rPr lang="en-US" sz="2000" dirty="0">
                <a:effectLst>
                  <a:outerShdw blurRad="38100" dist="38100" dir="2700000" algn="tl">
                    <a:srgbClr val="000000"/>
                  </a:outerShdw>
                </a:effectLst>
              </a:rPr>
              <a:t>through a sequence of </a:t>
            </a:r>
            <a:r>
              <a:rPr lang="en-US" sz="2000" b="1" dirty="0">
                <a:solidFill>
                  <a:srgbClr val="FFFF66"/>
                </a:solidFill>
                <a:effectLst>
                  <a:outerShdw blurRad="38100" dist="38100" dir="2700000" algn="tl">
                    <a:srgbClr val="000000"/>
                  </a:outerShdw>
                </a:effectLst>
              </a:rPr>
              <a:t>temporal versions</a:t>
            </a:r>
            <a:endParaRPr lang="en-GB" sz="2000" b="1" dirty="0">
              <a:solidFill>
                <a:srgbClr val="FFFF66"/>
              </a:solidFill>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endParaRPr lang="en-GB" sz="1200" b="1" dirty="0">
              <a:effectLst>
                <a:outerShdw blurRad="38100" dist="38100" dir="2700000" algn="tl">
                  <a:srgbClr val="000000"/>
                </a:outerShdw>
              </a:effectLst>
            </a:endParaRPr>
          </a:p>
          <a:p>
            <a:pPr marL="342900" indent="-342900">
              <a:spcBef>
                <a:spcPct val="20000"/>
              </a:spcBef>
              <a:buClr>
                <a:schemeClr val="hlink"/>
              </a:buClr>
              <a:buFont typeface="Wingdings" pitchFamily="2" charset="2"/>
              <a:buChar char="§"/>
              <a:defRPr/>
            </a:pPr>
            <a:r>
              <a:rPr lang="en-GB" sz="2000" dirty="0">
                <a:effectLst>
                  <a:outerShdw blurRad="38100" dist="38100" dir="2700000" algn="tl">
                    <a:srgbClr val="000000"/>
                  </a:outerShdw>
                </a:effectLst>
              </a:rPr>
              <a:t>The ability to capture </a:t>
            </a:r>
            <a:r>
              <a:rPr lang="en-GB" sz="2000" b="1" dirty="0">
                <a:solidFill>
                  <a:srgbClr val="FFFF66"/>
                </a:solidFill>
                <a:effectLst>
                  <a:outerShdw blurRad="38100" dist="38100" dir="2700000" algn="tl">
                    <a:srgbClr val="000000"/>
                  </a:outerShdw>
                </a:effectLst>
              </a:rPr>
              <a:t>temporal versioning</a:t>
            </a:r>
            <a:r>
              <a:rPr lang="en-GB" sz="2000" dirty="0">
                <a:effectLst>
                  <a:outerShdw blurRad="38100" dist="38100" dir="2700000" algn="tl">
                    <a:srgbClr val="000000"/>
                  </a:outerShdw>
                </a:effectLst>
              </a:rPr>
              <a:t> is </a:t>
            </a:r>
            <a:r>
              <a:rPr lang="en-GB" sz="2000" dirty="0" smtClean="0">
                <a:effectLst>
                  <a:outerShdw blurRad="38100" dist="38100" dir="2700000" algn="tl">
                    <a:srgbClr val="000000"/>
                  </a:outerShdw>
                </a:effectLst>
              </a:rPr>
              <a:t>very important</a:t>
            </a:r>
            <a:br>
              <a:rPr lang="en-GB" sz="2000" dirty="0" smtClean="0">
                <a:effectLst>
                  <a:outerShdw blurRad="38100" dist="38100" dir="2700000" algn="tl">
                    <a:srgbClr val="000000"/>
                  </a:outerShdw>
                </a:effectLst>
              </a:rPr>
            </a:br>
            <a:r>
              <a:rPr lang="en-GB" sz="2000" dirty="0" smtClean="0">
                <a:effectLst>
                  <a:outerShdw blurRad="38100" dist="38100" dir="2700000" algn="tl">
                    <a:srgbClr val="000000"/>
                  </a:outerShdw>
                </a:effectLst>
              </a:rPr>
              <a:t>for </a:t>
            </a:r>
            <a:r>
              <a:rPr lang="en-GB" sz="2000" dirty="0">
                <a:effectLst>
                  <a:outerShdw blurRad="38100" dist="38100" dir="2700000" algn="tl">
                    <a:srgbClr val="000000"/>
                  </a:outerShdw>
                </a:effectLst>
              </a:rPr>
              <a:t>the management of </a:t>
            </a:r>
            <a:r>
              <a:rPr lang="en-GB" sz="2000" dirty="0" smtClean="0">
                <a:effectLst>
                  <a:outerShdw blurRad="38100" dist="38100" dir="2700000" algn="tl">
                    <a:srgbClr val="000000"/>
                  </a:outerShdw>
                </a:effectLst>
              </a:rPr>
              <a:t>clinical guidelines in </a:t>
            </a:r>
            <a:r>
              <a:rPr lang="en-GB" sz="2000" dirty="0">
                <a:effectLst>
                  <a:outerShdw blurRad="38100" dist="38100" dir="2700000" algn="tl">
                    <a:srgbClr val="000000"/>
                  </a:outerShdw>
                </a:effectLst>
              </a:rPr>
              <a:t>a dynamic environment</a:t>
            </a:r>
          </a:p>
          <a:p>
            <a:pPr marL="742950" lvl="1" indent="-285750">
              <a:spcBef>
                <a:spcPct val="20000"/>
              </a:spcBef>
              <a:buClr>
                <a:schemeClr val="folHlink"/>
              </a:buClr>
              <a:buFont typeface="Wingdings" pitchFamily="2" charset="2"/>
              <a:buChar char="§"/>
              <a:defRPr/>
            </a:pPr>
            <a:r>
              <a:rPr lang="en-US" sz="2000" dirty="0">
                <a:effectLst>
                  <a:outerShdw blurRad="38100" dist="38100" dir="2700000" algn="tl">
                    <a:srgbClr val="000000"/>
                  </a:outerShdw>
                </a:effectLst>
              </a:rPr>
              <a:t>it is crucial to reconstruct the </a:t>
            </a:r>
            <a:r>
              <a:rPr lang="en-US" sz="2000" b="1" i="1" dirty="0" smtClean="0">
                <a:solidFill>
                  <a:schemeClr val="folHlink"/>
                </a:solidFill>
                <a:effectLst>
                  <a:outerShdw blurRad="38100" dist="38100" dir="2700000" algn="tl">
                    <a:srgbClr val="000000"/>
                  </a:outerShdw>
                </a:effectLst>
              </a:rPr>
              <a:t>current version</a:t>
            </a:r>
            <a:r>
              <a:rPr lang="en-US" sz="2000" dirty="0" smtClean="0">
                <a:effectLst>
                  <a:outerShdw blurRad="38100" dist="38100" dir="2700000" algn="tl">
                    <a:srgbClr val="000000"/>
                  </a:outerShdw>
                </a:effectLst>
              </a:rPr>
              <a:t> </a:t>
            </a:r>
            <a:r>
              <a:rPr lang="en-US" sz="2000" dirty="0">
                <a:effectLst>
                  <a:outerShdw blurRad="38100" dist="38100" dir="2700000" algn="tl">
                    <a:srgbClr val="000000"/>
                  </a:outerShdw>
                </a:effectLst>
              </a:rPr>
              <a:t>of a </a:t>
            </a:r>
            <a:r>
              <a:rPr lang="en-US" sz="2000" dirty="0" smtClean="0">
                <a:effectLst>
                  <a:outerShdw blurRad="38100" dist="38100" dir="2700000" algn="tl">
                    <a:srgbClr val="000000"/>
                  </a:outerShdw>
                </a:effectLst>
              </a:rPr>
              <a:t>guideline</a:t>
            </a:r>
            <a:endParaRPr lang="en-US" sz="2000" dirty="0">
              <a:effectLst>
                <a:outerShdw blurRad="38100" dist="38100" dir="2700000" algn="tl">
                  <a:srgbClr val="000000"/>
                </a:outerShdw>
              </a:effectLst>
            </a:endParaRPr>
          </a:p>
          <a:p>
            <a:pPr marL="742950" lvl="1" indent="-285750">
              <a:spcBef>
                <a:spcPct val="20000"/>
              </a:spcBef>
              <a:buClr>
                <a:schemeClr val="folHlink"/>
              </a:buClr>
              <a:buFont typeface="Wingdings" pitchFamily="2" charset="2"/>
              <a:buChar char="§"/>
              <a:defRPr/>
            </a:pPr>
            <a:r>
              <a:rPr lang="en-US" sz="2000" dirty="0">
                <a:effectLst>
                  <a:outerShdw blurRad="38100" dist="38100" dir="2700000" algn="tl">
                    <a:srgbClr val="000000"/>
                  </a:outerShdw>
                </a:effectLst>
              </a:rPr>
              <a:t>also </a:t>
            </a:r>
            <a:r>
              <a:rPr lang="en-US" sz="2000" b="1" i="1" dirty="0">
                <a:solidFill>
                  <a:schemeClr val="folHlink"/>
                </a:solidFill>
                <a:effectLst>
                  <a:outerShdw blurRad="38100" dist="38100" dir="2700000" algn="tl">
                    <a:srgbClr val="000000"/>
                  </a:outerShdw>
                </a:effectLst>
              </a:rPr>
              <a:t>past versions</a:t>
            </a:r>
            <a:r>
              <a:rPr lang="en-US" sz="2000" i="1" dirty="0">
                <a:effectLst>
                  <a:outerShdw blurRad="38100" dist="38100" dir="2700000" algn="tl">
                    <a:srgbClr val="000000"/>
                  </a:outerShdw>
                </a:effectLst>
              </a:rPr>
              <a:t> </a:t>
            </a:r>
            <a:r>
              <a:rPr lang="en-US" sz="2000" dirty="0">
                <a:effectLst>
                  <a:outerShdw blurRad="38100" dist="38100" dir="2700000" algn="tl">
                    <a:srgbClr val="000000"/>
                  </a:outerShdw>
                </a:effectLst>
              </a:rPr>
              <a:t>are still important!</a:t>
            </a:r>
            <a:endParaRPr lang="en-GB" sz="2000" dirty="0">
              <a:effectLst>
                <a:outerShdw blurRad="38100" dist="38100" dir="2700000" algn="tl">
                  <a:srgbClr val="000000"/>
                </a:outerShdw>
              </a:effectLst>
            </a:endParaRPr>
          </a:p>
        </p:txBody>
      </p:sp>
      <p:sp>
        <p:nvSpPr>
          <p:cNvPr id="220166" name="Text Box 6"/>
          <p:cNvSpPr txBox="1">
            <a:spLocks noChangeArrowheads="1"/>
          </p:cNvSpPr>
          <p:nvPr/>
        </p:nvSpPr>
        <p:spPr bwMode="auto">
          <a:xfrm>
            <a:off x="611188" y="1844675"/>
            <a:ext cx="1481137" cy="707886"/>
          </a:xfrm>
          <a:prstGeom prst="rect">
            <a:avLst/>
          </a:prstGeom>
          <a:noFill/>
          <a:ln w="9525">
            <a:noFill/>
            <a:miter lim="800000"/>
            <a:headEnd/>
            <a:tailEnd/>
          </a:ln>
          <a:effectLst/>
        </p:spPr>
        <p:txBody>
          <a:bodyPr>
            <a:spAutoFit/>
          </a:bodyPr>
          <a:lstStyle/>
          <a:p>
            <a:pPr>
              <a:spcBef>
                <a:spcPct val="50000"/>
              </a:spcBef>
              <a:defRPr/>
            </a:pPr>
            <a:r>
              <a:rPr lang="it-IT" sz="2000" dirty="0" err="1">
                <a:solidFill>
                  <a:schemeClr val="tx2"/>
                </a:solidFill>
                <a:effectLst>
                  <a:outerShdw blurRad="38100" dist="38100" dir="2700000" algn="tl">
                    <a:srgbClr val="000000"/>
                  </a:outerShdw>
                </a:effectLst>
              </a:rPr>
              <a:t>Original</a:t>
            </a:r>
            <a:r>
              <a:rPr lang="it-IT" sz="2000" dirty="0">
                <a:solidFill>
                  <a:schemeClr val="tx2"/>
                </a:solidFill>
                <a:effectLst>
                  <a:outerShdw blurRad="38100" dist="38100" dir="2700000" algn="tl">
                    <a:srgbClr val="000000"/>
                  </a:outerShdw>
                </a:effectLst>
              </a:rPr>
              <a:t> </a:t>
            </a:r>
            <a:br>
              <a:rPr lang="it-IT" sz="2000" dirty="0">
                <a:solidFill>
                  <a:schemeClr val="tx2"/>
                </a:solidFill>
                <a:effectLst>
                  <a:outerShdw blurRad="38100" dist="38100" dir="2700000" algn="tl">
                    <a:srgbClr val="000000"/>
                  </a:outerShdw>
                </a:effectLst>
              </a:rPr>
            </a:br>
            <a:r>
              <a:rPr lang="it-IT" sz="2000" dirty="0" err="1" smtClean="0">
                <a:solidFill>
                  <a:schemeClr val="tx2"/>
                </a:solidFill>
                <a:effectLst>
                  <a:outerShdw blurRad="38100" dist="38100" dir="2700000" algn="tl">
                    <a:srgbClr val="000000"/>
                  </a:outerShdw>
                </a:effectLst>
              </a:rPr>
              <a:t>guideline</a:t>
            </a:r>
            <a:endParaRPr lang="it-IT" sz="2000" dirty="0">
              <a:solidFill>
                <a:schemeClr val="tx2"/>
              </a:solidFill>
              <a:effectLst>
                <a:outerShdw blurRad="38100" dist="38100" dir="2700000" algn="tl">
                  <a:srgbClr val="000000"/>
                </a:outerShdw>
              </a:effectLst>
            </a:endParaRPr>
          </a:p>
        </p:txBody>
      </p:sp>
      <p:sp>
        <p:nvSpPr>
          <p:cNvPr id="38" name="CasellaDiTesto 37"/>
          <p:cNvSpPr txBox="1"/>
          <p:nvPr/>
        </p:nvSpPr>
        <p:spPr>
          <a:xfrm>
            <a:off x="2071670" y="3000372"/>
            <a:ext cx="1556836" cy="369332"/>
          </a:xfrm>
          <a:prstGeom prst="rect">
            <a:avLst/>
          </a:prstGeom>
          <a:noFill/>
        </p:spPr>
        <p:txBody>
          <a:bodyPr wrap="none" rtlCol="0">
            <a:spAutoFit/>
          </a:bodyPr>
          <a:lstStyle/>
          <a:p>
            <a:r>
              <a:rPr lang="it-IT" b="1" dirty="0" err="1" smtClean="0">
                <a:solidFill>
                  <a:srgbClr val="FF0000"/>
                </a:solidFill>
              </a:rPr>
              <a:t>modification</a:t>
            </a:r>
            <a:endParaRPr lang="it-IT" b="1" dirty="0">
              <a:solidFill>
                <a:srgbClr val="FF0000"/>
              </a:solidFill>
            </a:endParaRPr>
          </a:p>
        </p:txBody>
      </p:sp>
      <p:sp>
        <p:nvSpPr>
          <p:cNvPr id="39" name="CasellaDiTesto 38"/>
          <p:cNvSpPr txBox="1"/>
          <p:nvPr/>
        </p:nvSpPr>
        <p:spPr>
          <a:xfrm>
            <a:off x="4286248" y="3000372"/>
            <a:ext cx="1556836" cy="369332"/>
          </a:xfrm>
          <a:prstGeom prst="rect">
            <a:avLst/>
          </a:prstGeom>
          <a:noFill/>
        </p:spPr>
        <p:txBody>
          <a:bodyPr wrap="none" rtlCol="0">
            <a:spAutoFit/>
          </a:bodyPr>
          <a:lstStyle/>
          <a:p>
            <a:r>
              <a:rPr lang="it-IT" b="1" dirty="0" err="1" smtClean="0">
                <a:solidFill>
                  <a:srgbClr val="FF0000"/>
                </a:solidFill>
              </a:rPr>
              <a:t>modification</a:t>
            </a:r>
            <a:endParaRPr lang="it-IT" b="1" dirty="0">
              <a:solidFill>
                <a:srgbClr val="FF0000"/>
              </a:solidFill>
            </a:endParaRPr>
          </a:p>
        </p:txBody>
      </p:sp>
      <p:sp>
        <p:nvSpPr>
          <p:cNvPr id="40" name="Segnaposto piè di pagina 39"/>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20203">
                                            <p:txEl>
                                              <p:pRg st="0" end="0"/>
                                            </p:txEl>
                                          </p:spTgt>
                                        </p:tgtEl>
                                        <p:attrNameLst>
                                          <p:attrName>style.visibility</p:attrName>
                                        </p:attrNameLst>
                                      </p:cBhvr>
                                      <p:to>
                                        <p:strVal val="visible"/>
                                      </p:to>
                                    </p:set>
                                    <p:animEffect transition="in" filter="dissolve">
                                      <p:cBhvr>
                                        <p:cTn id="7" dur="500"/>
                                        <p:tgtEl>
                                          <p:spTgt spid="220203">
                                            <p:txEl>
                                              <p:pRg st="0" end="0"/>
                                            </p:txEl>
                                          </p:spTgt>
                                        </p:tgtEl>
                                      </p:cBhvr>
                                    </p:animEffect>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par>
                                <p:cTn id="13" presetID="9" presetClass="entr" presetSubtype="0" fill="hold" nodeType="withEffect">
                                  <p:stCondLst>
                                    <p:cond delay="0"/>
                                  </p:stCondLst>
                                  <p:childTnLst>
                                    <p:set>
                                      <p:cBhvr>
                                        <p:cTn id="14" dur="1" fill="hold">
                                          <p:stCondLst>
                                            <p:cond delay="0"/>
                                          </p:stCondLst>
                                        </p:cTn>
                                        <p:tgtEl>
                                          <p:spTgt spid="220203">
                                            <p:txEl>
                                              <p:pRg st="7" end="7"/>
                                            </p:txEl>
                                          </p:spTgt>
                                        </p:tgtEl>
                                        <p:attrNameLst>
                                          <p:attrName>style.visibility</p:attrName>
                                        </p:attrNameLst>
                                      </p:cBhvr>
                                      <p:to>
                                        <p:strVal val="visible"/>
                                      </p:to>
                                    </p:set>
                                    <p:animEffect transition="in" filter="dissolve">
                                      <p:cBhvr>
                                        <p:cTn id="15" dur="500"/>
                                        <p:tgtEl>
                                          <p:spTgt spid="220203">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500" fill="hold"/>
                                        <p:tgtEl>
                                          <p:spTgt spid="38"/>
                                        </p:tgtEl>
                                        <p:attrNameLst>
                                          <p:attrName>ppt_x</p:attrName>
                                        </p:attrNameLst>
                                      </p:cBhvr>
                                      <p:tavLst>
                                        <p:tav tm="0">
                                          <p:val>
                                            <p:strVal val="0-#ppt_w/2"/>
                                          </p:val>
                                        </p:tav>
                                        <p:tav tm="100000">
                                          <p:val>
                                            <p:strVal val="#ppt_x"/>
                                          </p:val>
                                        </p:tav>
                                      </p:tavLst>
                                    </p:anim>
                                    <p:anim calcmode="lin" valueType="num">
                                      <p:cBhvr additive="base">
                                        <p:cTn id="21" dur="500" fill="hold"/>
                                        <p:tgtEl>
                                          <p:spTgt spid="38"/>
                                        </p:tgtEl>
                                        <p:attrNameLst>
                                          <p:attrName>ppt_y</p:attrName>
                                        </p:attrNameLst>
                                      </p:cBhvr>
                                      <p:tavLst>
                                        <p:tav tm="0">
                                          <p:val>
                                            <p:strVal val="#ppt_y"/>
                                          </p:val>
                                        </p:tav>
                                        <p:tav tm="100000">
                                          <p:val>
                                            <p:strVal val="#ppt_y"/>
                                          </p:val>
                                        </p:tav>
                                      </p:tavLst>
                                    </p:anim>
                                  </p:childTnLst>
                                </p:cTn>
                              </p:par>
                            </p:childTnLst>
                          </p:cTn>
                        </p:par>
                        <p:par>
                          <p:cTn id="22" fill="hold">
                            <p:stCondLst>
                              <p:cond delay="500"/>
                            </p:stCondLst>
                            <p:childTnLst>
                              <p:par>
                                <p:cTn id="23" presetID="9"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dissolv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9"/>
                                        </p:tgtEl>
                                        <p:attrNameLst>
                                          <p:attrName>style.visibility</p:attrName>
                                        </p:attrNameLst>
                                      </p:cBhvr>
                                      <p:to>
                                        <p:strVal val="visible"/>
                                      </p:to>
                                    </p:set>
                                    <p:anim calcmode="lin" valueType="num">
                                      <p:cBhvr additive="base">
                                        <p:cTn id="30" dur="500" fill="hold"/>
                                        <p:tgtEl>
                                          <p:spTgt spid="39"/>
                                        </p:tgtEl>
                                        <p:attrNameLst>
                                          <p:attrName>ppt_x</p:attrName>
                                        </p:attrNameLst>
                                      </p:cBhvr>
                                      <p:tavLst>
                                        <p:tav tm="0">
                                          <p:val>
                                            <p:strVal val="0-#ppt_w/2"/>
                                          </p:val>
                                        </p:tav>
                                        <p:tav tm="100000">
                                          <p:val>
                                            <p:strVal val="#ppt_x"/>
                                          </p:val>
                                        </p:tav>
                                      </p:tavLst>
                                    </p:anim>
                                    <p:anim calcmode="lin" valueType="num">
                                      <p:cBhvr additive="base">
                                        <p:cTn id="31" dur="500" fill="hold"/>
                                        <p:tgtEl>
                                          <p:spTgt spid="39"/>
                                        </p:tgtEl>
                                        <p:attrNameLst>
                                          <p:attrName>ppt_y</p:attrName>
                                        </p:attrNameLst>
                                      </p:cBhvr>
                                      <p:tavLst>
                                        <p:tav tm="0">
                                          <p:val>
                                            <p:strVal val="#ppt_y"/>
                                          </p:val>
                                        </p:tav>
                                        <p:tav tm="100000">
                                          <p:val>
                                            <p:strVal val="#ppt_y"/>
                                          </p:val>
                                        </p:tav>
                                      </p:tavLst>
                                    </p:anim>
                                  </p:childTnLst>
                                </p:cTn>
                              </p:par>
                            </p:childTnLst>
                          </p:cTn>
                        </p:par>
                        <p:par>
                          <p:cTn id="32" fill="hold">
                            <p:stCondLst>
                              <p:cond delay="500"/>
                            </p:stCondLst>
                            <p:childTnLst>
                              <p:par>
                                <p:cTn id="33" presetID="9" presetClass="entr" presetSubtype="0" fill="hold" nodeType="after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dissolve">
                                      <p:cBhvr>
                                        <p:cTn id="35" dur="500"/>
                                        <p:tgtEl>
                                          <p:spTgt spid="7"/>
                                        </p:tgtEl>
                                      </p:cBhvr>
                                    </p:animEffect>
                                  </p:childTnLst>
                                </p:cTn>
                              </p:par>
                              <p:par>
                                <p:cTn id="36" presetID="9" presetClass="entr" presetSubtype="0" fill="hold" nodeType="withEffect">
                                  <p:stCondLst>
                                    <p:cond delay="0"/>
                                  </p:stCondLst>
                                  <p:childTnLst>
                                    <p:set>
                                      <p:cBhvr>
                                        <p:cTn id="37" dur="1" fill="hold">
                                          <p:stCondLst>
                                            <p:cond delay="0"/>
                                          </p:stCondLst>
                                        </p:cTn>
                                        <p:tgtEl>
                                          <p:spTgt spid="220203">
                                            <p:txEl>
                                              <p:pRg st="9" end="9"/>
                                            </p:txEl>
                                          </p:spTgt>
                                        </p:tgtEl>
                                        <p:attrNameLst>
                                          <p:attrName>style.visibility</p:attrName>
                                        </p:attrNameLst>
                                      </p:cBhvr>
                                      <p:to>
                                        <p:strVal val="visible"/>
                                      </p:to>
                                    </p:set>
                                    <p:animEffect transition="in" filter="dissolve">
                                      <p:cBhvr>
                                        <p:cTn id="38" dur="500"/>
                                        <p:tgtEl>
                                          <p:spTgt spid="220203">
                                            <p:txEl>
                                              <p:pRg st="9" end="9"/>
                                            </p:txEl>
                                          </p:spTgt>
                                        </p:tgtEl>
                                      </p:cBhvr>
                                    </p:animEffect>
                                  </p:childTnLst>
                                </p:cTn>
                              </p:par>
                              <p:par>
                                <p:cTn id="39" presetID="9" presetClass="entr" presetSubtype="0" fill="hold" nodeType="withEffect">
                                  <p:stCondLst>
                                    <p:cond delay="0"/>
                                  </p:stCondLst>
                                  <p:childTnLst>
                                    <p:set>
                                      <p:cBhvr>
                                        <p:cTn id="40" dur="1" fill="hold">
                                          <p:stCondLst>
                                            <p:cond delay="0"/>
                                          </p:stCondLst>
                                        </p:cTn>
                                        <p:tgtEl>
                                          <p:spTgt spid="220203">
                                            <p:txEl>
                                              <p:pRg st="10" end="10"/>
                                            </p:txEl>
                                          </p:spTgt>
                                        </p:tgtEl>
                                        <p:attrNameLst>
                                          <p:attrName>style.visibility</p:attrName>
                                        </p:attrNameLst>
                                      </p:cBhvr>
                                      <p:to>
                                        <p:strVal val="visible"/>
                                      </p:to>
                                    </p:set>
                                    <p:animEffect transition="in" filter="dissolve">
                                      <p:cBhvr>
                                        <p:cTn id="41" dur="500"/>
                                        <p:tgtEl>
                                          <p:spTgt spid="220203">
                                            <p:txEl>
                                              <p:pRg st="10" end="10"/>
                                            </p:txEl>
                                          </p:spTgt>
                                        </p:tgtEl>
                                      </p:cBhvr>
                                    </p:animEffect>
                                  </p:childTnLst>
                                </p:cTn>
                              </p:par>
                              <p:par>
                                <p:cTn id="42" presetID="9" presetClass="entr" presetSubtype="0" fill="hold" nodeType="withEffect">
                                  <p:stCondLst>
                                    <p:cond delay="0"/>
                                  </p:stCondLst>
                                  <p:childTnLst>
                                    <p:set>
                                      <p:cBhvr>
                                        <p:cTn id="43" dur="1" fill="hold">
                                          <p:stCondLst>
                                            <p:cond delay="0"/>
                                          </p:stCondLst>
                                        </p:cTn>
                                        <p:tgtEl>
                                          <p:spTgt spid="220203">
                                            <p:txEl>
                                              <p:pRg st="11" end="11"/>
                                            </p:txEl>
                                          </p:spTgt>
                                        </p:tgtEl>
                                        <p:attrNameLst>
                                          <p:attrName>style.visibility</p:attrName>
                                        </p:attrNameLst>
                                      </p:cBhvr>
                                      <p:to>
                                        <p:strVal val="visible"/>
                                      </p:to>
                                    </p:set>
                                    <p:animEffect transition="in" filter="dissolve">
                                      <p:cBhvr>
                                        <p:cTn id="44" dur="500"/>
                                        <p:tgtEl>
                                          <p:spTgt spid="22020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Importance</a:t>
            </a:r>
            <a:r>
              <a:rPr lang="it-IT" sz="3200" dirty="0" smtClean="0"/>
              <a:t> </a:t>
            </a:r>
            <a:r>
              <a:rPr lang="it-IT" sz="3200" dirty="0" err="1" smtClean="0"/>
              <a:t>of</a:t>
            </a:r>
            <a:r>
              <a:rPr lang="it-IT" sz="3200" dirty="0" smtClean="0"/>
              <a:t> </a:t>
            </a:r>
            <a:r>
              <a:rPr lang="it-IT" sz="3200" dirty="0" err="1" smtClean="0"/>
              <a:t>versioning</a:t>
            </a:r>
            <a:endParaRPr lang="it-IT" sz="3200" dirty="0" smtClean="0"/>
          </a:p>
        </p:txBody>
      </p:sp>
      <p:sp>
        <p:nvSpPr>
          <p:cNvPr id="221187" name="Rectangle 3"/>
          <p:cNvSpPr>
            <a:spLocks noGrp="1" noChangeArrowheads="1"/>
          </p:cNvSpPr>
          <p:nvPr>
            <p:ph type="body" sz="half" idx="1"/>
          </p:nvPr>
        </p:nvSpPr>
        <p:spPr>
          <a:xfrm>
            <a:off x="285720" y="1142984"/>
            <a:ext cx="8643966" cy="2233612"/>
          </a:xfrm>
        </p:spPr>
        <p:txBody>
          <a:bodyPr/>
          <a:lstStyle/>
          <a:p>
            <a:pPr eaLnBrk="1" hangingPunct="1">
              <a:buFont typeface="Wingdings" pitchFamily="2" charset="2"/>
              <a:buChar char="§"/>
              <a:defRPr/>
            </a:pPr>
            <a:r>
              <a:rPr lang="en-GB" sz="2000" b="1" dirty="0" smtClean="0">
                <a:solidFill>
                  <a:srgbClr val="FFFF66"/>
                </a:solidFill>
              </a:rPr>
              <a:t>Applicability (semantic) versioning</a:t>
            </a:r>
            <a:r>
              <a:rPr lang="en-GB" sz="2000" dirty="0" smtClean="0"/>
              <a:t> also plays an important role </a:t>
            </a:r>
          </a:p>
          <a:p>
            <a:pPr lvl="1" eaLnBrk="1" hangingPunct="1">
              <a:buSzTx/>
              <a:buFont typeface="Wingdings" pitchFamily="2" charset="2"/>
              <a:buChar char="§"/>
              <a:defRPr/>
            </a:pPr>
            <a:r>
              <a:rPr lang="en-GB" sz="2000" dirty="0" smtClean="0"/>
              <a:t>some guidelines or some of their parts have or acquire</a:t>
            </a:r>
            <a:br>
              <a:rPr lang="en-GB" sz="2000" dirty="0" smtClean="0"/>
            </a:br>
            <a:r>
              <a:rPr lang="en-GB" sz="2000" dirty="0" smtClean="0"/>
              <a:t> a </a:t>
            </a:r>
            <a:r>
              <a:rPr lang="en-GB" sz="2000" b="1" dirty="0" smtClean="0">
                <a:solidFill>
                  <a:schemeClr val="folHlink"/>
                </a:solidFill>
              </a:rPr>
              <a:t>limited applicability</a:t>
            </a:r>
          </a:p>
          <a:p>
            <a:pPr lvl="1" eaLnBrk="1" hangingPunct="1">
              <a:buSzTx/>
              <a:buFont typeface="Wingdings" pitchFamily="2" charset="2"/>
              <a:buChar char="§"/>
              <a:defRPr/>
            </a:pPr>
            <a:r>
              <a:rPr lang="en-GB" sz="2000" b="1" i="1" dirty="0" smtClean="0">
                <a:solidFill>
                  <a:schemeClr val="folHlink"/>
                </a:solidFill>
              </a:rPr>
              <a:t>personalized version</a:t>
            </a:r>
            <a:r>
              <a:rPr lang="en-GB" sz="2000" i="1" dirty="0" smtClean="0"/>
              <a:t> </a:t>
            </a:r>
            <a:r>
              <a:rPr lang="en-GB" sz="2000" dirty="0" smtClean="0"/>
              <a:t>of the clinical guideline:</a:t>
            </a:r>
          </a:p>
          <a:p>
            <a:pPr lvl="2" eaLnBrk="1" hangingPunct="1">
              <a:buFont typeface="Wingdings" pitchFamily="2" charset="2"/>
              <a:buChar char="§"/>
              <a:defRPr/>
            </a:pPr>
            <a:r>
              <a:rPr lang="en-GB" sz="2000" dirty="0" smtClean="0"/>
              <a:t>A version only containing recommendations which are applicable to a specific use case (patient profile, context information...)</a:t>
            </a:r>
          </a:p>
          <a:p>
            <a:pPr lvl="2" eaLnBrk="1" hangingPunct="1">
              <a:buFont typeface="Wingdings" pitchFamily="2" charset="2"/>
              <a:buChar char="§"/>
              <a:defRPr/>
            </a:pPr>
            <a:endParaRPr lang="en-GB" kern="1200" dirty="0" smtClean="0">
              <a:solidFill>
                <a:schemeClr val="tx2">
                  <a:lumMod val="75000"/>
                </a:schemeClr>
              </a:solidFill>
              <a:latin typeface="Arial" charset="0"/>
              <a:ea typeface="+mn-ea"/>
              <a:cs typeface="+mn-cs"/>
            </a:endParaRPr>
          </a:p>
        </p:txBody>
      </p:sp>
      <p:sp>
        <p:nvSpPr>
          <p:cNvPr id="7" name="Rectangle 2"/>
          <p:cNvSpPr>
            <a:spLocks noChangeArrowheads="1"/>
          </p:cNvSpPr>
          <p:nvPr/>
        </p:nvSpPr>
        <p:spPr bwMode="auto">
          <a:xfrm>
            <a:off x="5072066" y="3929066"/>
            <a:ext cx="3494117" cy="2519363"/>
          </a:xfrm>
          <a:prstGeom prst="rect">
            <a:avLst/>
          </a:prstGeom>
          <a:solidFill>
            <a:schemeClr val="accent1"/>
          </a:solidFill>
          <a:ln w="9525">
            <a:solidFill>
              <a:schemeClr val="tx1"/>
            </a:solidFill>
            <a:miter lim="800000"/>
            <a:headEnd/>
            <a:tailEnd/>
          </a:ln>
          <a:effectLst/>
        </p:spPr>
        <p:txBody>
          <a:bodyPr wrap="none" anchor="ctr"/>
          <a:lstStyle/>
          <a:p>
            <a:endParaRPr lang="it-IT"/>
          </a:p>
        </p:txBody>
      </p:sp>
      <p:sp>
        <p:nvSpPr>
          <p:cNvPr id="9" name="Oval 6"/>
          <p:cNvSpPr>
            <a:spLocks noChangeArrowheads="1"/>
          </p:cNvSpPr>
          <p:nvPr/>
        </p:nvSpPr>
        <p:spPr bwMode="auto">
          <a:xfrm>
            <a:off x="827088" y="4292600"/>
            <a:ext cx="3313112" cy="1439863"/>
          </a:xfrm>
          <a:prstGeom prst="ellipse">
            <a:avLst/>
          </a:prstGeom>
          <a:noFill/>
          <a:ln w="28575">
            <a:solidFill>
              <a:srgbClr val="FF3300"/>
            </a:solidFill>
            <a:round/>
            <a:headEnd/>
            <a:tailEnd/>
          </a:ln>
          <a:effectLst/>
        </p:spPr>
        <p:txBody>
          <a:bodyPr wrap="none" anchor="ctr"/>
          <a:lstStyle/>
          <a:p>
            <a:endParaRPr lang="it-IT"/>
          </a:p>
        </p:txBody>
      </p:sp>
      <p:sp>
        <p:nvSpPr>
          <p:cNvPr id="10" name="Line 7"/>
          <p:cNvSpPr>
            <a:spLocks noChangeShapeType="1"/>
          </p:cNvSpPr>
          <p:nvPr/>
        </p:nvSpPr>
        <p:spPr bwMode="auto">
          <a:xfrm>
            <a:off x="4214810" y="5072074"/>
            <a:ext cx="720725" cy="0"/>
          </a:xfrm>
          <a:prstGeom prst="line">
            <a:avLst/>
          </a:prstGeom>
          <a:noFill/>
          <a:ln w="57150">
            <a:solidFill>
              <a:srgbClr val="FF3300"/>
            </a:solidFill>
            <a:round/>
            <a:headEnd/>
            <a:tailEnd type="triangle" w="med" len="med"/>
          </a:ln>
          <a:effectLst/>
        </p:spPr>
        <p:txBody>
          <a:bodyPr/>
          <a:lstStyle/>
          <a:p>
            <a:endParaRPr lang="it-IT"/>
          </a:p>
        </p:txBody>
      </p:sp>
      <p:sp>
        <p:nvSpPr>
          <p:cNvPr id="11" name="Text Box 8"/>
          <p:cNvSpPr txBox="1">
            <a:spLocks noChangeArrowheads="1"/>
          </p:cNvSpPr>
          <p:nvPr/>
        </p:nvSpPr>
        <p:spPr bwMode="auto">
          <a:xfrm>
            <a:off x="5703888" y="4097338"/>
            <a:ext cx="2755900" cy="366712"/>
          </a:xfrm>
          <a:prstGeom prst="rect">
            <a:avLst/>
          </a:prstGeom>
          <a:noFill/>
          <a:ln w="9525">
            <a:noFill/>
            <a:miter lim="800000"/>
            <a:headEnd/>
            <a:tailEnd/>
          </a:ln>
          <a:effectLst/>
        </p:spPr>
        <p:txBody>
          <a:bodyPr>
            <a:spAutoFit/>
          </a:bodyPr>
          <a:lstStyle/>
          <a:p>
            <a:pPr algn="l"/>
            <a:endParaRPr lang="it-IT">
              <a:effectLst>
                <a:outerShdw blurRad="38100" dist="38100" dir="2700000" algn="tl">
                  <a:srgbClr val="000000"/>
                </a:outerShdw>
              </a:effectLst>
            </a:endParaRPr>
          </a:p>
        </p:txBody>
      </p:sp>
      <p:sp>
        <p:nvSpPr>
          <p:cNvPr id="12" name="Text Box 9"/>
          <p:cNvSpPr txBox="1">
            <a:spLocks noChangeArrowheads="1"/>
          </p:cNvSpPr>
          <p:nvPr/>
        </p:nvSpPr>
        <p:spPr bwMode="auto">
          <a:xfrm>
            <a:off x="5214942" y="4000504"/>
            <a:ext cx="3171821" cy="2446824"/>
          </a:xfrm>
          <a:prstGeom prst="rect">
            <a:avLst/>
          </a:prstGeom>
          <a:noFill/>
          <a:ln w="9525">
            <a:noFill/>
            <a:miter lim="800000"/>
            <a:headEnd/>
            <a:tailEnd/>
          </a:ln>
          <a:effectLst/>
        </p:spPr>
        <p:txBody>
          <a:bodyPr wrap="square">
            <a:spAutoFit/>
          </a:bodyPr>
          <a:lstStyle/>
          <a:p>
            <a:pPr>
              <a:spcBef>
                <a:spcPct val="50000"/>
              </a:spcBef>
            </a:pPr>
            <a:r>
              <a:rPr lang="it-IT" dirty="0" smtClean="0">
                <a:effectLst>
                  <a:outerShdw blurRad="38100" dist="38100" dir="2700000" algn="tl">
                    <a:srgbClr val="000000"/>
                  </a:outerShdw>
                </a:effectLst>
              </a:rPr>
              <a:t>Sec. 1 (</a:t>
            </a:r>
            <a:r>
              <a:rPr lang="it-IT" dirty="0" err="1" smtClean="0">
                <a:effectLst>
                  <a:outerShdw blurRad="38100" dist="38100" dir="2700000" algn="tl">
                    <a:srgbClr val="000000"/>
                  </a:outerShdw>
                </a:effectLst>
              </a:rPr>
              <a:t>myocardial</a:t>
            </a:r>
            <a:r>
              <a:rPr lang="it-IT" dirty="0" smtClean="0">
                <a:effectLst>
                  <a:outerShdw blurRad="38100" dist="38100" dir="2700000" algn="tl">
                    <a:srgbClr val="000000"/>
                  </a:outerShdw>
                </a:effectLst>
              </a:rPr>
              <a:t> ischemia)</a:t>
            </a:r>
          </a:p>
          <a:p>
            <a:pPr>
              <a:spcBef>
                <a:spcPct val="50000"/>
              </a:spcBef>
            </a:pP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xxy</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yyx</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yxyx</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yyyxx</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xyyx</a:t>
            </a:r>
            <a:endParaRPr lang="it-IT" dirty="0" smtClean="0">
              <a:effectLst>
                <a:outerShdw blurRad="38100" dist="38100" dir="2700000" algn="tl">
                  <a:srgbClr val="000000"/>
                </a:outerShdw>
              </a:effectLst>
            </a:endParaRPr>
          </a:p>
          <a:p>
            <a:pPr>
              <a:spcBef>
                <a:spcPct val="50000"/>
              </a:spcBef>
            </a:pPr>
            <a:r>
              <a:rPr lang="it-IT" dirty="0" smtClean="0">
                <a:effectLst>
                  <a:outerShdw blurRad="38100" dist="38100" dir="2700000" algn="tl">
                    <a:srgbClr val="000000"/>
                  </a:outerShdw>
                </a:effectLst>
              </a:rPr>
              <a:t>Sec. 2 (angina pectoris)</a:t>
            </a:r>
          </a:p>
          <a:p>
            <a:pPr>
              <a:spcBef>
                <a:spcPct val="50000"/>
              </a:spcBef>
            </a:pP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bbab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abba</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a:t>
            </a:r>
            <a:endParaRPr lang="it-IT" dirty="0" smtClean="0">
              <a:effectLst>
                <a:outerShdw blurRad="38100" dist="38100" dir="2700000" algn="tl">
                  <a:srgbClr val="000000"/>
                </a:outerShdw>
              </a:effectLst>
            </a:endParaRPr>
          </a:p>
          <a:p>
            <a:pPr>
              <a:spcBef>
                <a:spcPct val="50000"/>
              </a:spcBef>
            </a:pPr>
            <a:r>
              <a:rPr lang="it-IT" dirty="0" smtClean="0">
                <a:effectLst>
                  <a:outerShdw blurRad="38100" dist="38100" dir="2700000" algn="tl">
                    <a:srgbClr val="000000"/>
                  </a:outerShdw>
                </a:effectLst>
              </a:rPr>
              <a:t>Sec. 3 (</a:t>
            </a:r>
            <a:r>
              <a:rPr lang="it-IT" dirty="0" err="1" smtClean="0">
                <a:effectLst>
                  <a:outerShdw blurRad="38100" dist="38100" dir="2700000" algn="tl">
                    <a:srgbClr val="000000"/>
                  </a:outerShdw>
                </a:effectLst>
              </a:rPr>
              <a:t>myocardial</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infarction</a:t>
            </a:r>
            <a:r>
              <a:rPr lang="it-IT" dirty="0" smtClean="0">
                <a:effectLst>
                  <a:outerShdw blurRad="38100" dist="38100" dir="2700000" algn="tl">
                    <a:srgbClr val="000000"/>
                  </a:outerShdw>
                </a:effectLst>
              </a:rPr>
              <a:t>)</a:t>
            </a:r>
          </a:p>
          <a:p>
            <a:pPr>
              <a:spcBef>
                <a:spcPct val="50000"/>
              </a:spcBef>
            </a:pP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qwqq</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ww</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wqqw</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wq</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ww</a:t>
            </a:r>
            <a:endParaRPr lang="it-IT" dirty="0">
              <a:effectLst>
                <a:outerShdw blurRad="38100" dist="38100" dir="2700000" algn="tl">
                  <a:srgbClr val="000000"/>
                </a:outerShdw>
              </a:effectLst>
            </a:endParaRPr>
          </a:p>
        </p:txBody>
      </p:sp>
      <p:sp>
        <p:nvSpPr>
          <p:cNvPr id="13" name="Rectangle 10"/>
          <p:cNvSpPr>
            <a:spLocks noChangeArrowheads="1"/>
          </p:cNvSpPr>
          <p:nvPr/>
        </p:nvSpPr>
        <p:spPr bwMode="auto">
          <a:xfrm>
            <a:off x="5000628" y="4786322"/>
            <a:ext cx="3643338" cy="792163"/>
          </a:xfrm>
          <a:prstGeom prst="rect">
            <a:avLst/>
          </a:prstGeom>
          <a:noFill/>
          <a:ln w="28575">
            <a:solidFill>
              <a:srgbClr val="FF3300"/>
            </a:solidFill>
            <a:miter lim="800000"/>
            <a:headEnd/>
            <a:tailEnd/>
          </a:ln>
          <a:effectLst/>
        </p:spPr>
        <p:txBody>
          <a:bodyPr wrap="none" anchor="ctr"/>
          <a:lstStyle/>
          <a:p>
            <a:endParaRPr lang="it-IT"/>
          </a:p>
        </p:txBody>
      </p:sp>
      <p:sp>
        <p:nvSpPr>
          <p:cNvPr id="14" name="Segnaposto piè di pagina 13"/>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graphicFrame>
        <p:nvGraphicFramePr>
          <p:cNvPr id="16" name="Diagramma 15"/>
          <p:cNvGraphicFramePr/>
          <p:nvPr/>
        </p:nvGraphicFramePr>
        <p:xfrm>
          <a:off x="1500166" y="4786322"/>
          <a:ext cx="1785950" cy="785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CasellaDiTesto 16"/>
          <p:cNvSpPr txBox="1"/>
          <p:nvPr/>
        </p:nvSpPr>
        <p:spPr>
          <a:xfrm>
            <a:off x="1357290" y="4429132"/>
            <a:ext cx="2236574" cy="369332"/>
          </a:xfrm>
          <a:prstGeom prst="rect">
            <a:avLst/>
          </a:prstGeom>
          <a:noFill/>
        </p:spPr>
        <p:txBody>
          <a:bodyPr wrap="none" rtlCol="0">
            <a:spAutoFit/>
          </a:bodyPr>
          <a:lstStyle/>
          <a:p>
            <a:r>
              <a:rPr lang="it-IT" dirty="0" smtClean="0"/>
              <a:t>PATIENT PROFILE:</a:t>
            </a:r>
            <a:endParaRPr lang="it-IT" dirty="0"/>
          </a:p>
        </p:txBody>
      </p:sp>
      <p:sp>
        <p:nvSpPr>
          <p:cNvPr id="20" name="Text Box 9"/>
          <p:cNvSpPr txBox="1">
            <a:spLocks noChangeArrowheads="1"/>
          </p:cNvSpPr>
          <p:nvPr/>
        </p:nvSpPr>
        <p:spPr bwMode="auto">
          <a:xfrm>
            <a:off x="5214942" y="4000504"/>
            <a:ext cx="3171821" cy="2446824"/>
          </a:xfrm>
          <a:prstGeom prst="rect">
            <a:avLst/>
          </a:prstGeom>
          <a:noFill/>
          <a:ln w="9525">
            <a:noFill/>
            <a:miter lim="800000"/>
            <a:headEnd/>
            <a:tailEnd/>
          </a:ln>
          <a:effectLst/>
        </p:spPr>
        <p:txBody>
          <a:bodyPr wrap="square">
            <a:spAutoFit/>
          </a:bodyPr>
          <a:lstStyle/>
          <a:p>
            <a:pPr>
              <a:spcBef>
                <a:spcPct val="50000"/>
              </a:spcBef>
            </a:pPr>
            <a:r>
              <a:rPr lang="it-IT" dirty="0" smtClean="0">
                <a:solidFill>
                  <a:schemeClr val="accent1"/>
                </a:solidFill>
                <a:effectLst>
                  <a:outerShdw blurRad="38100" dist="38100" dir="2700000" algn="tl">
                    <a:srgbClr val="000000"/>
                  </a:outerShdw>
                </a:effectLst>
              </a:rPr>
              <a:t>Sec. 1 (</a:t>
            </a:r>
            <a:r>
              <a:rPr lang="it-IT" dirty="0" err="1" smtClean="0">
                <a:solidFill>
                  <a:schemeClr val="accent1"/>
                </a:solidFill>
                <a:effectLst>
                  <a:outerShdw blurRad="38100" dist="38100" dir="2700000" algn="tl">
                    <a:srgbClr val="000000"/>
                  </a:outerShdw>
                </a:effectLst>
              </a:rPr>
              <a:t>myocardial</a:t>
            </a:r>
            <a:r>
              <a:rPr lang="it-IT" dirty="0" smtClean="0">
                <a:solidFill>
                  <a:schemeClr val="accent1"/>
                </a:solidFill>
                <a:effectLst>
                  <a:outerShdw blurRad="38100" dist="38100" dir="2700000" algn="tl">
                    <a:srgbClr val="000000"/>
                  </a:outerShdw>
                </a:effectLst>
              </a:rPr>
              <a:t> ischemia)</a:t>
            </a:r>
          </a:p>
          <a:p>
            <a:pPr>
              <a:spcBef>
                <a:spcPct val="50000"/>
              </a:spcBef>
            </a:pP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xxy</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yyx</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yxyx</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yyyxx</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xyyx</a:t>
            </a:r>
            <a:endParaRPr lang="it-IT" dirty="0" smtClean="0">
              <a:solidFill>
                <a:schemeClr val="accent1"/>
              </a:solidFill>
              <a:effectLst>
                <a:outerShdw blurRad="38100" dist="38100" dir="2700000" algn="tl">
                  <a:srgbClr val="000000"/>
                </a:outerShdw>
              </a:effectLst>
            </a:endParaRPr>
          </a:p>
          <a:p>
            <a:pPr>
              <a:spcBef>
                <a:spcPct val="50000"/>
              </a:spcBef>
            </a:pPr>
            <a:r>
              <a:rPr lang="it-IT" dirty="0" smtClean="0">
                <a:effectLst>
                  <a:outerShdw blurRad="38100" dist="38100" dir="2700000" algn="tl">
                    <a:srgbClr val="000000"/>
                  </a:outerShdw>
                </a:effectLst>
              </a:rPr>
              <a:t>Sec. 2 (angina pectoris)</a:t>
            </a:r>
          </a:p>
          <a:p>
            <a:pPr>
              <a:spcBef>
                <a:spcPct val="50000"/>
              </a:spcBef>
            </a:pP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bbab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abab</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abba</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ab</a:t>
            </a:r>
            <a:endParaRPr lang="it-IT" dirty="0" smtClean="0">
              <a:effectLst>
                <a:outerShdw blurRad="38100" dist="38100" dir="2700000" algn="tl">
                  <a:srgbClr val="000000"/>
                </a:outerShdw>
              </a:effectLst>
            </a:endParaRPr>
          </a:p>
          <a:p>
            <a:pPr>
              <a:spcBef>
                <a:spcPct val="50000"/>
              </a:spcBef>
            </a:pPr>
            <a:r>
              <a:rPr lang="it-IT" dirty="0" smtClean="0">
                <a:solidFill>
                  <a:schemeClr val="accent1"/>
                </a:solidFill>
                <a:effectLst>
                  <a:outerShdw blurRad="38100" dist="38100" dir="2700000" algn="tl">
                    <a:srgbClr val="000000"/>
                  </a:outerShdw>
                </a:effectLst>
              </a:rPr>
              <a:t>Sec. 3 (</a:t>
            </a:r>
            <a:r>
              <a:rPr lang="it-IT" dirty="0" err="1" smtClean="0">
                <a:solidFill>
                  <a:schemeClr val="accent1"/>
                </a:solidFill>
                <a:effectLst>
                  <a:outerShdw blurRad="38100" dist="38100" dir="2700000" algn="tl">
                    <a:srgbClr val="000000"/>
                  </a:outerShdw>
                </a:effectLst>
              </a:rPr>
              <a:t>myocardial</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infarction</a:t>
            </a:r>
            <a:r>
              <a:rPr lang="it-IT" dirty="0" smtClean="0">
                <a:solidFill>
                  <a:schemeClr val="accent1"/>
                </a:solidFill>
                <a:effectLst>
                  <a:outerShdw blurRad="38100" dist="38100" dir="2700000" algn="tl">
                    <a:srgbClr val="000000"/>
                  </a:outerShdw>
                </a:effectLst>
              </a:rPr>
              <a:t>)</a:t>
            </a:r>
          </a:p>
          <a:p>
            <a:pPr>
              <a:spcBef>
                <a:spcPct val="50000"/>
              </a:spcBef>
            </a:pP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qwqq</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ww</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wqqw</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wq</a:t>
            </a:r>
            <a:r>
              <a:rPr lang="it-IT" dirty="0" smtClean="0">
                <a:solidFill>
                  <a:schemeClr val="accent1"/>
                </a:solidFill>
                <a:effectLst>
                  <a:outerShdw blurRad="38100" dist="38100" dir="2700000" algn="tl">
                    <a:srgbClr val="000000"/>
                  </a:outerShdw>
                </a:effectLst>
              </a:rPr>
              <a:t> </a:t>
            </a:r>
            <a:r>
              <a:rPr lang="it-IT" dirty="0" err="1" smtClean="0">
                <a:solidFill>
                  <a:schemeClr val="accent1"/>
                </a:solidFill>
                <a:effectLst>
                  <a:outerShdw blurRad="38100" dist="38100" dir="2700000" algn="tl">
                    <a:srgbClr val="000000"/>
                  </a:outerShdw>
                </a:effectLst>
              </a:rPr>
              <a:t>ww</a:t>
            </a:r>
            <a:endParaRPr lang="it-IT" dirty="0" smtClean="0">
              <a:solidFill>
                <a:schemeClr val="accent1"/>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21187">
                                            <p:txEl>
                                              <p:pRg st="0" end="0"/>
                                            </p:txEl>
                                          </p:spTgt>
                                        </p:tgtEl>
                                        <p:attrNameLst>
                                          <p:attrName>style.visibility</p:attrName>
                                        </p:attrNameLst>
                                      </p:cBhvr>
                                      <p:to>
                                        <p:strVal val="visible"/>
                                      </p:to>
                                    </p:set>
                                    <p:animEffect transition="in" filter="dissolve">
                                      <p:cBhvr>
                                        <p:cTn id="7" dur="500"/>
                                        <p:tgtEl>
                                          <p:spTgt spid="221187">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21187">
                                            <p:txEl>
                                              <p:pRg st="1" end="1"/>
                                            </p:txEl>
                                          </p:spTgt>
                                        </p:tgtEl>
                                        <p:attrNameLst>
                                          <p:attrName>style.visibility</p:attrName>
                                        </p:attrNameLst>
                                      </p:cBhvr>
                                      <p:to>
                                        <p:strVal val="visible"/>
                                      </p:to>
                                    </p:set>
                                    <p:animEffect transition="in" filter="dissolve">
                                      <p:cBhvr>
                                        <p:cTn id="11" dur="500"/>
                                        <p:tgtEl>
                                          <p:spTgt spid="22118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221187">
                                            <p:txEl>
                                              <p:pRg st="2" end="2"/>
                                            </p:txEl>
                                          </p:spTgt>
                                        </p:tgtEl>
                                        <p:attrNameLst>
                                          <p:attrName>style.visibility</p:attrName>
                                        </p:attrNameLst>
                                      </p:cBhvr>
                                      <p:to>
                                        <p:strVal val="visible"/>
                                      </p:to>
                                    </p:set>
                                    <p:animEffect transition="in" filter="dissolve">
                                      <p:cBhvr>
                                        <p:cTn id="16" dur="500"/>
                                        <p:tgtEl>
                                          <p:spTgt spid="221187">
                                            <p:txEl>
                                              <p:pRg st="2" end="2"/>
                                            </p:txEl>
                                          </p:spTgt>
                                        </p:tgtEl>
                                      </p:cBhvr>
                                    </p:animEffect>
                                  </p:childTnLst>
                                </p:cTn>
                              </p:par>
                            </p:childTnLst>
                          </p:cTn>
                        </p:par>
                        <p:par>
                          <p:cTn id="17" fill="hold">
                            <p:stCondLst>
                              <p:cond delay="500"/>
                            </p:stCondLst>
                            <p:childTnLst>
                              <p:par>
                                <p:cTn id="18" presetID="9" presetClass="entr" presetSubtype="0" fill="hold" nodeType="afterEffect">
                                  <p:stCondLst>
                                    <p:cond delay="0"/>
                                  </p:stCondLst>
                                  <p:childTnLst>
                                    <p:set>
                                      <p:cBhvr>
                                        <p:cTn id="19" dur="1" fill="hold">
                                          <p:stCondLst>
                                            <p:cond delay="0"/>
                                          </p:stCondLst>
                                        </p:cTn>
                                        <p:tgtEl>
                                          <p:spTgt spid="221187">
                                            <p:txEl>
                                              <p:pRg st="3" end="3"/>
                                            </p:txEl>
                                          </p:spTgt>
                                        </p:tgtEl>
                                        <p:attrNameLst>
                                          <p:attrName>style.visibility</p:attrName>
                                        </p:attrNameLst>
                                      </p:cBhvr>
                                      <p:to>
                                        <p:strVal val="visible"/>
                                      </p:to>
                                    </p:set>
                                    <p:animEffect transition="in" filter="dissolve">
                                      <p:cBhvr>
                                        <p:cTn id="20" dur="500"/>
                                        <p:tgtEl>
                                          <p:spTgt spid="22118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par>
                          <p:cTn id="27" fill="hold">
                            <p:stCondLst>
                              <p:cond delay="500"/>
                            </p:stCondLst>
                            <p:childTnLst>
                              <p:par>
                                <p:cTn id="28" presetID="2" presetClass="entr" presetSubtype="4" fill="hold" grpId="0" nodeType="after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17"/>
                                        </p:tgtEl>
                                        <p:attrNameLst>
                                          <p:attrName>style.visibility</p:attrName>
                                        </p:attrNameLst>
                                      </p:cBhvr>
                                      <p:to>
                                        <p:strVal val="visible"/>
                                      </p:to>
                                    </p:set>
                                  </p:childTnLst>
                                </p:cTn>
                              </p:par>
                            </p:childTnLst>
                          </p:cTn>
                        </p:par>
                        <p:par>
                          <p:cTn id="38" fill="hold">
                            <p:stCondLst>
                              <p:cond delay="0"/>
                            </p:stCondLst>
                            <p:childTnLst>
                              <p:par>
                                <p:cTn id="39" presetID="53" presetClass="entr" presetSubtype="0"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 fill="hold"/>
                                        <p:tgtEl>
                                          <p:spTgt spid="9"/>
                                        </p:tgtEl>
                                        <p:attrNameLst>
                                          <p:attrName>ppt_w</p:attrName>
                                        </p:attrNameLst>
                                      </p:cBhvr>
                                      <p:tavLst>
                                        <p:tav tm="0">
                                          <p:val>
                                            <p:fltVal val="0"/>
                                          </p:val>
                                        </p:tav>
                                        <p:tav tm="100000">
                                          <p:val>
                                            <p:strVal val="#ppt_w"/>
                                          </p:val>
                                        </p:tav>
                                      </p:tavLst>
                                    </p:anim>
                                    <p:anim calcmode="lin" valueType="num">
                                      <p:cBhvr>
                                        <p:cTn id="42" dur="500" fill="hold"/>
                                        <p:tgtEl>
                                          <p:spTgt spid="9"/>
                                        </p:tgtEl>
                                        <p:attrNameLst>
                                          <p:attrName>ppt_h</p:attrName>
                                        </p:attrNameLst>
                                      </p:cBhvr>
                                      <p:tavLst>
                                        <p:tav tm="0">
                                          <p:val>
                                            <p:fltVal val="0"/>
                                          </p:val>
                                        </p:tav>
                                        <p:tav tm="100000">
                                          <p:val>
                                            <p:strVal val="#ppt_h"/>
                                          </p:val>
                                        </p:tav>
                                      </p:tavLst>
                                    </p:anim>
                                    <p:animEffect transition="in" filter="fade">
                                      <p:cBhvr>
                                        <p:cTn id="43" dur="500"/>
                                        <p:tgtEl>
                                          <p:spTgt spid="9"/>
                                        </p:tgtEl>
                                      </p:cBhvr>
                                    </p:animEffect>
                                  </p:childTnLst>
                                </p:cTn>
                              </p:par>
                            </p:childTnLst>
                          </p:cTn>
                        </p:par>
                        <p:par>
                          <p:cTn id="44" fill="hold">
                            <p:stCondLst>
                              <p:cond delay="500"/>
                            </p:stCondLst>
                            <p:childTnLst>
                              <p:par>
                                <p:cTn id="45" presetID="26" presetClass="emph" presetSubtype="0" fill="hold" grpId="1" nodeType="afterEffect">
                                  <p:stCondLst>
                                    <p:cond delay="0"/>
                                  </p:stCondLst>
                                  <p:childTnLst>
                                    <p:animEffect transition="out" filter="fade">
                                      <p:cBhvr>
                                        <p:cTn id="46" dur="500" tmFilter="0, 0; .2, .5; .8, .5; 1, 0"/>
                                        <p:tgtEl>
                                          <p:spTgt spid="9"/>
                                        </p:tgtEl>
                                      </p:cBhvr>
                                    </p:animEffect>
                                    <p:animScale>
                                      <p:cBhvr>
                                        <p:cTn id="47" dur="250" autoRev="1" fill="hold"/>
                                        <p:tgtEl>
                                          <p:spTgt spid="9"/>
                                        </p:tgtEl>
                                      </p:cBhvr>
                                      <p:by x="105000" y="105000"/>
                                    </p:animScale>
                                  </p:childTnLst>
                                </p:cTn>
                              </p:par>
                            </p:childTnLst>
                          </p:cTn>
                        </p:par>
                        <p:par>
                          <p:cTn id="48" fill="hold">
                            <p:stCondLst>
                              <p:cond delay="1000"/>
                            </p:stCondLst>
                            <p:childTnLst>
                              <p:par>
                                <p:cTn id="49" presetID="2" presetClass="entr" presetSubtype="8" fill="hold" grpId="0" nodeType="after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0-#ppt_w/2"/>
                                          </p:val>
                                        </p:tav>
                                        <p:tav tm="100000">
                                          <p:val>
                                            <p:strVal val="#ppt_x"/>
                                          </p:val>
                                        </p:tav>
                                      </p:tavLst>
                                    </p:anim>
                                    <p:anim calcmode="lin" valueType="num">
                                      <p:cBhvr additive="base">
                                        <p:cTn id="52" dur="500" fill="hold"/>
                                        <p:tgtEl>
                                          <p:spTgt spid="10"/>
                                        </p:tgtEl>
                                        <p:attrNameLst>
                                          <p:attrName>ppt_y</p:attrName>
                                        </p:attrNameLst>
                                      </p:cBhvr>
                                      <p:tavLst>
                                        <p:tav tm="0">
                                          <p:val>
                                            <p:strVal val="#ppt_y"/>
                                          </p:val>
                                        </p:tav>
                                        <p:tav tm="100000">
                                          <p:val>
                                            <p:strVal val="#ppt_y"/>
                                          </p:val>
                                        </p:tav>
                                      </p:tavLst>
                                    </p:anim>
                                  </p:childTnLst>
                                </p:cTn>
                              </p:par>
                            </p:childTnLst>
                          </p:cTn>
                        </p:par>
                        <p:par>
                          <p:cTn id="53" fill="hold">
                            <p:stCondLst>
                              <p:cond delay="1500"/>
                            </p:stCondLst>
                            <p:childTnLst>
                              <p:par>
                                <p:cTn id="54" presetID="2" presetClass="entr" presetSubtype="8" fill="hold" grpId="0" nodeType="afterEffect">
                                  <p:stCondLst>
                                    <p:cond delay="0"/>
                                  </p:stCondLst>
                                  <p:childTnLst>
                                    <p:set>
                                      <p:cBhvr>
                                        <p:cTn id="55" dur="1" fill="hold">
                                          <p:stCondLst>
                                            <p:cond delay="0"/>
                                          </p:stCondLst>
                                        </p:cTn>
                                        <p:tgtEl>
                                          <p:spTgt spid="13"/>
                                        </p:tgtEl>
                                        <p:attrNameLst>
                                          <p:attrName>style.visibility</p:attrName>
                                        </p:attrNameLst>
                                      </p:cBhvr>
                                      <p:to>
                                        <p:strVal val="visible"/>
                                      </p:to>
                                    </p:set>
                                    <p:anim calcmode="lin" valueType="num">
                                      <p:cBhvr additive="base">
                                        <p:cTn id="56" dur="500" fill="hold"/>
                                        <p:tgtEl>
                                          <p:spTgt spid="13"/>
                                        </p:tgtEl>
                                        <p:attrNameLst>
                                          <p:attrName>ppt_x</p:attrName>
                                        </p:attrNameLst>
                                      </p:cBhvr>
                                      <p:tavLst>
                                        <p:tav tm="0">
                                          <p:val>
                                            <p:strVal val="0-#ppt_w/2"/>
                                          </p:val>
                                        </p:tav>
                                        <p:tav tm="100000">
                                          <p:val>
                                            <p:strVal val="#ppt_x"/>
                                          </p:val>
                                        </p:tav>
                                      </p:tavLst>
                                    </p:anim>
                                    <p:anim calcmode="lin" valueType="num">
                                      <p:cBhvr additive="base">
                                        <p:cTn id="57" dur="500" fill="hold"/>
                                        <p:tgtEl>
                                          <p:spTgt spid="13"/>
                                        </p:tgtEl>
                                        <p:attrNameLst>
                                          <p:attrName>ppt_y</p:attrName>
                                        </p:attrNameLst>
                                      </p:cBhvr>
                                      <p:tavLst>
                                        <p:tav tm="0">
                                          <p:val>
                                            <p:strVal val="#ppt_y"/>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9" grpId="1" animBg="1"/>
      <p:bldP spid="10" grpId="0" animBg="1"/>
      <p:bldP spid="12" grpId="0"/>
      <p:bldP spid="13" grpId="0" animBg="1"/>
      <p:bldGraphic spid="16" grpId="0">
        <p:bldAsOne/>
      </p:bldGraphic>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Temporal</a:t>
            </a:r>
            <a:r>
              <a:rPr lang="it-IT" sz="3200" dirty="0" smtClean="0"/>
              <a:t> </a:t>
            </a:r>
            <a:r>
              <a:rPr lang="it-IT" sz="3200" dirty="0" err="1" smtClean="0"/>
              <a:t>versioning</a:t>
            </a:r>
            <a:endParaRPr lang="it-IT" sz="3200" dirty="0" smtClean="0"/>
          </a:p>
        </p:txBody>
      </p:sp>
      <p:sp>
        <p:nvSpPr>
          <p:cNvPr id="221187" name="Rectangle 3"/>
          <p:cNvSpPr>
            <a:spLocks noGrp="1" noChangeArrowheads="1"/>
          </p:cNvSpPr>
          <p:nvPr>
            <p:ph type="body" sz="half" idx="1"/>
          </p:nvPr>
        </p:nvSpPr>
        <p:spPr>
          <a:xfrm>
            <a:off x="285720" y="1214422"/>
            <a:ext cx="8643966" cy="1214446"/>
          </a:xfrm>
        </p:spPr>
        <p:txBody>
          <a:bodyPr/>
          <a:lstStyle/>
          <a:p>
            <a:pPr eaLnBrk="1" hangingPunct="1">
              <a:buFont typeface="Wingdings" pitchFamily="2" charset="2"/>
              <a:buChar char="§"/>
              <a:defRPr/>
            </a:pPr>
            <a:r>
              <a:rPr lang="en-GB" sz="2000" b="1" dirty="0" smtClean="0">
                <a:solidFill>
                  <a:schemeClr val="folHlink"/>
                </a:solidFill>
              </a:rPr>
              <a:t>Several time dimensions are involved in the representation and management of clinical guidelines including:</a:t>
            </a:r>
          </a:p>
          <a:p>
            <a:pPr lvl="1" eaLnBrk="1" hangingPunct="1">
              <a:buFont typeface="Wingdings" pitchFamily="2" charset="2"/>
              <a:buChar char="§"/>
              <a:defRPr/>
            </a:pPr>
            <a:r>
              <a:rPr lang="en-GB" sz="1800" b="1" dirty="0" smtClean="0">
                <a:solidFill>
                  <a:srgbClr val="FFFF00"/>
                </a:solidFill>
              </a:rPr>
              <a:t>Validity time</a:t>
            </a:r>
          </a:p>
          <a:p>
            <a:pPr lvl="1" eaLnBrk="1" hangingPunct="1">
              <a:buFont typeface="Wingdings" pitchFamily="2" charset="2"/>
              <a:buChar char="§"/>
              <a:defRPr/>
            </a:pPr>
            <a:r>
              <a:rPr lang="en-GB" sz="1800" b="1" dirty="0" smtClean="0">
                <a:solidFill>
                  <a:srgbClr val="FFFF00"/>
                </a:solidFill>
              </a:rPr>
              <a:t>Transaction, Efficacy, Event, Availability, Proposal, Acceptance time...</a:t>
            </a:r>
          </a:p>
          <a:p>
            <a:pPr eaLnBrk="1" hangingPunct="1">
              <a:buFont typeface="Wingdings" pitchFamily="2" charset="2"/>
              <a:buChar char="§"/>
              <a:defRPr/>
            </a:pPr>
            <a:r>
              <a:rPr lang="en-GB" sz="2000" b="1" dirty="0" smtClean="0">
                <a:solidFill>
                  <a:schemeClr val="folHlink"/>
                </a:solidFill>
              </a:rPr>
              <a:t>Temporal versioning (along multiple time dimensions) can be added to XML documents via </a:t>
            </a:r>
            <a:r>
              <a:rPr lang="en-GB" sz="2000" b="1" dirty="0" smtClean="0">
                <a:solidFill>
                  <a:srgbClr val="FF0000"/>
                </a:solidFill>
              </a:rPr>
              <a:t>version elements</a:t>
            </a:r>
            <a:r>
              <a:rPr lang="en-GB" sz="2000" b="1" dirty="0" smtClean="0">
                <a:solidFill>
                  <a:schemeClr val="folHlink"/>
                </a:solidFill>
              </a:rPr>
              <a:t> and </a:t>
            </a:r>
            <a:r>
              <a:rPr lang="en-GB" sz="2000" b="1" dirty="0" smtClean="0">
                <a:solidFill>
                  <a:srgbClr val="FF0000"/>
                </a:solidFill>
              </a:rPr>
              <a:t>timestamps</a:t>
            </a:r>
            <a:endParaRPr lang="en-GB" dirty="0" smtClean="0"/>
          </a:p>
          <a:p>
            <a:pPr lvl="1" eaLnBrk="1" hangingPunct="1">
              <a:buFont typeface="Wingdings" pitchFamily="2" charset="2"/>
              <a:buChar char="§"/>
              <a:defRPr/>
            </a:pPr>
            <a:endParaRPr lang="en-GB" dirty="0" smtClean="0"/>
          </a:p>
        </p:txBody>
      </p:sp>
      <p:sp>
        <p:nvSpPr>
          <p:cNvPr id="11" name="Text Box 8"/>
          <p:cNvSpPr txBox="1">
            <a:spLocks noChangeArrowheads="1"/>
          </p:cNvSpPr>
          <p:nvPr/>
        </p:nvSpPr>
        <p:spPr bwMode="auto">
          <a:xfrm>
            <a:off x="5214942" y="3857628"/>
            <a:ext cx="3929058" cy="1754326"/>
          </a:xfrm>
          <a:prstGeom prst="rect">
            <a:avLst/>
          </a:prstGeom>
          <a:noFill/>
          <a:ln w="9525">
            <a:noFill/>
            <a:miter lim="800000"/>
            <a:headEnd/>
            <a:tailEnd/>
          </a:ln>
          <a:effectLst/>
        </p:spPr>
        <p:txBody>
          <a:bodyPr wrap="square">
            <a:spAutoFit/>
          </a:bodyPr>
          <a:lstStyle/>
          <a:p>
            <a:pPr algn="l"/>
            <a:r>
              <a:rPr lang="it-IT" dirty="0" err="1" smtClean="0">
                <a:effectLst>
                  <a:outerShdw blurRad="38100" dist="38100" dir="2700000" algn="tl">
                    <a:srgbClr val="000000"/>
                  </a:outerShdw>
                </a:effectLst>
              </a:rPr>
              <a:t>Guideline</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version</a:t>
            </a:r>
            <a:r>
              <a:rPr lang="it-IT" dirty="0" smtClean="0">
                <a:effectLst>
                  <a:outerShdw blurRad="38100" dist="38100" dir="2700000" algn="tl">
                    <a:srgbClr val="000000"/>
                  </a:outerShdw>
                </a:effectLst>
              </a:rPr>
              <a:t> </a:t>
            </a:r>
            <a:br>
              <a:rPr lang="it-IT" dirty="0" smtClean="0">
                <a:effectLst>
                  <a:outerShdw blurRad="38100" dist="38100" dir="2700000" algn="tl">
                    <a:srgbClr val="000000"/>
                  </a:outerShdw>
                </a:effectLst>
              </a:rPr>
            </a:br>
            <a:r>
              <a:rPr lang="it-IT" dirty="0" err="1" smtClean="0">
                <a:effectLst>
                  <a:outerShdw blurRad="38100" dist="38100" dir="2700000" algn="tl">
                    <a:srgbClr val="000000"/>
                  </a:outerShdw>
                </a:effectLst>
              </a:rPr>
              <a:t>valid</a:t>
            </a:r>
            <a:r>
              <a:rPr lang="it-IT" dirty="0" smtClean="0">
                <a:effectLst>
                  <a:outerShdw blurRad="38100" dist="38100" dir="2700000" algn="tl">
                    <a:srgbClr val="000000"/>
                  </a:outerShdw>
                </a:effectLst>
              </a:rPr>
              <a:t> </a:t>
            </a:r>
            <a:r>
              <a:rPr lang="it-IT" dirty="0" err="1" smtClean="0">
                <a:solidFill>
                  <a:srgbClr val="FF0000"/>
                </a:solidFill>
                <a:effectLst>
                  <a:outerShdw blurRad="38100" dist="38100" dir="2700000" algn="tl">
                    <a:srgbClr val="000000"/>
                  </a:outerShdw>
                </a:effectLst>
              </a:rPr>
              <a:t>from</a:t>
            </a:r>
            <a:r>
              <a:rPr lang="it-IT" dirty="0" smtClean="0">
                <a:solidFill>
                  <a:srgbClr val="FF0000"/>
                </a:solidFill>
                <a:effectLst>
                  <a:outerShdw blurRad="38100" dist="38100" dir="2700000" algn="tl">
                    <a:srgbClr val="000000"/>
                  </a:outerShdw>
                </a:effectLst>
              </a:rPr>
              <a:t> 2001 </a:t>
            </a:r>
            <a:r>
              <a:rPr lang="it-IT" dirty="0" err="1" smtClean="0">
                <a:solidFill>
                  <a:srgbClr val="FF0000"/>
                </a:solidFill>
                <a:effectLst>
                  <a:outerShdw blurRad="38100" dist="38100" dir="2700000" algn="tl">
                    <a:srgbClr val="000000"/>
                  </a:outerShdw>
                </a:effectLst>
              </a:rPr>
              <a:t>to</a:t>
            </a:r>
            <a:r>
              <a:rPr lang="it-IT" dirty="0" smtClean="0">
                <a:solidFill>
                  <a:srgbClr val="FF0000"/>
                </a:solidFill>
                <a:effectLst>
                  <a:outerShdw blurRad="38100" dist="38100" dir="2700000" algn="tl">
                    <a:srgbClr val="000000"/>
                  </a:outerShdw>
                </a:effectLst>
              </a:rPr>
              <a:t> 2005</a:t>
            </a:r>
            <a:r>
              <a:rPr lang="it-IT" dirty="0" smtClean="0">
                <a:effectLst>
                  <a:outerShdw blurRad="38100" dist="38100" dir="2700000" algn="tl">
                    <a:srgbClr val="000000"/>
                  </a:outerShdw>
                </a:effectLst>
              </a:rPr>
              <a:t>:</a:t>
            </a:r>
          </a:p>
          <a:p>
            <a:pPr algn="l"/>
            <a:endParaRPr lang="it-IT" dirty="0">
              <a:effectLst>
                <a:outerShdw blurRad="38100" dist="38100" dir="2700000" algn="tl">
                  <a:srgbClr val="000000"/>
                </a:outerShdw>
              </a:effectLst>
            </a:endParaRPr>
          </a:p>
          <a:p>
            <a:r>
              <a:rPr lang="en-US" b="1" dirty="0" smtClean="0">
                <a:solidFill>
                  <a:schemeClr val="tx2">
                    <a:lumMod val="10000"/>
                  </a:schemeClr>
                </a:solidFill>
                <a:effectLst/>
                <a:latin typeface="Arial" pitchFamily="34" charset="0"/>
              </a:rPr>
              <a:t>     </a:t>
            </a:r>
            <a:r>
              <a:rPr lang="en-US" b="1" dirty="0" smtClean="0">
                <a:solidFill>
                  <a:srgbClr val="00B050"/>
                </a:solidFill>
                <a:effectLst/>
                <a:latin typeface="Arial" pitchFamily="34" charset="0"/>
              </a:rPr>
              <a:t>Drug Therapy</a:t>
            </a:r>
          </a:p>
          <a:p>
            <a:r>
              <a:rPr lang="en-US" b="1" dirty="0">
                <a:solidFill>
                  <a:srgbClr val="00B050"/>
                </a:solidFill>
                <a:effectLst/>
                <a:latin typeface="Arial" pitchFamily="34" charset="0"/>
              </a:rPr>
              <a:t> </a:t>
            </a:r>
            <a:r>
              <a:rPr lang="en-US" b="1" dirty="0" smtClean="0">
                <a:solidFill>
                  <a:srgbClr val="00B050"/>
                </a:solidFill>
                <a:effectLst/>
                <a:latin typeface="Arial" pitchFamily="34" charset="0"/>
              </a:rPr>
              <a:t>    … </a:t>
            </a:r>
            <a:r>
              <a:rPr lang="en-US" b="1" dirty="0">
                <a:solidFill>
                  <a:srgbClr val="00B050"/>
                </a:solidFill>
                <a:effectLst/>
                <a:latin typeface="Arial" pitchFamily="34" charset="0"/>
              </a:rPr>
              <a:t>administration of drug D1 </a:t>
            </a:r>
            <a:r>
              <a:rPr lang="en-US" b="1" dirty="0" smtClean="0">
                <a:solidFill>
                  <a:srgbClr val="00B050"/>
                </a:solidFill>
                <a:effectLst/>
                <a:latin typeface="Arial" pitchFamily="34" charset="0"/>
              </a:rPr>
              <a:t>…</a:t>
            </a:r>
            <a:endParaRPr lang="it-IT" dirty="0">
              <a:effectLst>
                <a:outerShdw blurRad="38100" dist="38100" dir="2700000" algn="tl">
                  <a:srgbClr val="000000"/>
                </a:outerShdw>
              </a:effectLst>
            </a:endParaRPr>
          </a:p>
          <a:p>
            <a:pPr algn="l"/>
            <a:r>
              <a:rPr lang="it-IT" dirty="0" smtClean="0">
                <a:effectLst>
                  <a:outerShdw blurRad="38100" dist="38100" dir="2700000" algn="tl">
                    <a:srgbClr val="000000"/>
                  </a:outerShdw>
                </a:effectLst>
              </a:rPr>
              <a:t> </a:t>
            </a:r>
            <a:endParaRPr lang="it-IT" dirty="0">
              <a:effectLst>
                <a:outerShdw blurRad="38100" dist="38100" dir="2700000" algn="tl">
                  <a:srgbClr val="000000"/>
                </a:outerShdw>
              </a:effectLst>
            </a:endParaRPr>
          </a:p>
        </p:txBody>
      </p:sp>
      <p:sp>
        <p:nvSpPr>
          <p:cNvPr id="14" name="Segnaposto piè di pagina 13"/>
          <p:cNvSpPr>
            <a:spLocks noGrp="1"/>
          </p:cNvSpPr>
          <p:nvPr>
            <p:ph type="ftr" sz="quarter" idx="10"/>
          </p:nvPr>
        </p:nvSpPr>
        <p:spPr/>
        <p:txBody>
          <a:bodyPr/>
          <a:lstStyle/>
          <a:p>
            <a:pPr>
              <a:defRPr/>
            </a:pPr>
            <a:r>
              <a:rPr lang="en-US" dirty="0" smtClean="0"/>
              <a:t>HEALTHINF 2010  -  F. </a:t>
            </a:r>
            <a:r>
              <a:rPr lang="en-US" dirty="0" err="1" smtClean="0"/>
              <a:t>Grandi</a:t>
            </a:r>
            <a:r>
              <a:rPr lang="en-US" dirty="0" smtClean="0"/>
              <a:t> – Representation and Efficient Management of Multi-version Clinical Guidelines</a:t>
            </a:r>
            <a:endParaRPr lang="it-IT" dirty="0"/>
          </a:p>
        </p:txBody>
      </p:sp>
      <p:sp>
        <p:nvSpPr>
          <p:cNvPr id="15" name="Segnaposto contenuto 5"/>
          <p:cNvSpPr>
            <a:spLocks noGrp="1"/>
          </p:cNvSpPr>
          <p:nvPr>
            <p:ph sz="half" idx="2"/>
          </p:nvPr>
        </p:nvSpPr>
        <p:spPr>
          <a:xfrm>
            <a:off x="428596" y="3500438"/>
            <a:ext cx="4429156" cy="2857520"/>
          </a:xfrm>
          <a:solidFill>
            <a:schemeClr val="bg1">
              <a:lumMod val="20000"/>
              <a:lumOff val="80000"/>
            </a:schemeClr>
          </a:solidFill>
          <a:ln w="3175">
            <a:solidFill>
              <a:srgbClr val="000000"/>
            </a:solidFill>
            <a:prstDash val="solid"/>
          </a:ln>
        </p:spPr>
        <p:txBody>
          <a:bodyPr/>
          <a:lstStyle/>
          <a:p>
            <a:pPr>
              <a:buNone/>
            </a:pPr>
            <a:r>
              <a:rPr lang="en-US" sz="1400" b="1" dirty="0" smtClean="0">
                <a:solidFill>
                  <a:schemeClr val="tx2">
                    <a:lumMod val="10000"/>
                  </a:schemeClr>
                </a:solidFill>
                <a:effectLst/>
                <a:latin typeface="Arial" pitchFamily="34" charset="0"/>
              </a:rPr>
              <a:t>&lt;section num="10"&gt;</a:t>
            </a:r>
          </a:p>
          <a:p>
            <a:pPr>
              <a:buNone/>
            </a:pPr>
            <a:r>
              <a:rPr lang="en-US" sz="1400" b="1" dirty="0" smtClean="0">
                <a:solidFill>
                  <a:schemeClr val="tx2">
                    <a:lumMod val="10000"/>
                  </a:schemeClr>
                </a:solidFill>
                <a:effectLst/>
                <a:latin typeface="Arial" pitchFamily="34" charset="0"/>
              </a:rPr>
              <a:t>&lt;title&gt;</a:t>
            </a:r>
            <a:r>
              <a:rPr lang="en-US" sz="1400" b="1" dirty="0" smtClean="0">
                <a:solidFill>
                  <a:srgbClr val="006600"/>
                </a:solidFill>
                <a:effectLst/>
                <a:latin typeface="Arial" pitchFamily="34" charset="0"/>
              </a:rPr>
              <a:t>Drug Therapy</a:t>
            </a:r>
            <a:r>
              <a:rPr lang="en-US" sz="1400" b="1" dirty="0" smtClean="0">
                <a:solidFill>
                  <a:schemeClr val="tx2">
                    <a:lumMod val="10000"/>
                  </a:schemeClr>
                </a:solidFill>
                <a:effectLst/>
                <a:latin typeface="Arial" pitchFamily="34" charset="0"/>
              </a:rPr>
              <a:t>&lt;/title&gt;</a:t>
            </a:r>
          </a:p>
          <a:p>
            <a:pPr>
              <a:buNone/>
            </a:pPr>
            <a:r>
              <a:rPr lang="en-US" sz="1400" b="1" dirty="0" smtClean="0">
                <a:solidFill>
                  <a:schemeClr val="tx2">
                    <a:lumMod val="10000"/>
                  </a:schemeClr>
                </a:solidFill>
                <a:effectLst/>
                <a:latin typeface="Arial" pitchFamily="34" charset="0"/>
              </a:rPr>
              <a:t>     &lt;version num="1"&gt; </a:t>
            </a:r>
            <a:br>
              <a:rPr lang="en-US" sz="1400" b="1" dirty="0" smtClean="0">
                <a:solidFill>
                  <a:schemeClr val="tx2">
                    <a:lumMod val="10000"/>
                  </a:schemeClr>
                </a:solidFill>
                <a:effectLst/>
                <a:latin typeface="Arial" pitchFamily="34" charset="0"/>
              </a:rPr>
            </a:br>
            <a:r>
              <a:rPr lang="en-US" sz="1400" b="1" dirty="0" smtClean="0">
                <a:solidFill>
                  <a:srgbClr val="FF0000"/>
                </a:solidFill>
                <a:effectLst/>
                <a:latin typeface="Arial" pitchFamily="34" charset="0"/>
              </a:rPr>
              <a:t>&lt;valid from="2001-01-01" to="2008-12-31" &gt;</a:t>
            </a:r>
          </a:p>
          <a:p>
            <a:pPr>
              <a:buNone/>
            </a:pPr>
            <a:r>
              <a:rPr lang="en-US" sz="1400" b="1" dirty="0" smtClean="0">
                <a:solidFill>
                  <a:schemeClr val="tx2">
                    <a:lumMod val="10000"/>
                  </a:schemeClr>
                </a:solidFill>
                <a:effectLst/>
                <a:latin typeface="Arial" pitchFamily="34" charset="0"/>
              </a:rPr>
              <a:t>	</a:t>
            </a:r>
            <a:r>
              <a:rPr lang="en-US" sz="1400" b="1" dirty="0" smtClean="0">
                <a:solidFill>
                  <a:srgbClr val="006600"/>
                </a:solidFill>
                <a:effectLst/>
                <a:latin typeface="Arial" pitchFamily="34" charset="0"/>
              </a:rPr>
              <a:t> … administration of drug D1 …</a:t>
            </a:r>
          </a:p>
          <a:p>
            <a:pPr>
              <a:buNone/>
            </a:pPr>
            <a:r>
              <a:rPr lang="en-US" sz="1400" b="1" dirty="0" smtClean="0">
                <a:solidFill>
                  <a:schemeClr val="tx2">
                    <a:lumMod val="10000"/>
                  </a:schemeClr>
                </a:solidFill>
                <a:effectLst/>
                <a:latin typeface="Arial" pitchFamily="34" charset="0"/>
              </a:rPr>
              <a:t>     &lt;/version&gt;</a:t>
            </a:r>
          </a:p>
          <a:p>
            <a:pPr>
              <a:buNone/>
            </a:pPr>
            <a:r>
              <a:rPr lang="en-US" sz="1400" b="1" dirty="0" smtClean="0">
                <a:solidFill>
                  <a:schemeClr val="tx2">
                    <a:lumMod val="10000"/>
                  </a:schemeClr>
                </a:solidFill>
                <a:effectLst/>
                <a:latin typeface="Arial" pitchFamily="34" charset="0"/>
              </a:rPr>
              <a:t>     &lt;version num="2"&gt; </a:t>
            </a:r>
            <a:br>
              <a:rPr lang="en-US" sz="1400" b="1" dirty="0" smtClean="0">
                <a:solidFill>
                  <a:schemeClr val="tx2">
                    <a:lumMod val="10000"/>
                  </a:schemeClr>
                </a:solidFill>
                <a:effectLst/>
                <a:latin typeface="Arial" pitchFamily="34" charset="0"/>
              </a:rPr>
            </a:br>
            <a:r>
              <a:rPr lang="en-US" sz="1400" b="1" dirty="0" smtClean="0">
                <a:solidFill>
                  <a:srgbClr val="FF0000"/>
                </a:solidFill>
                <a:effectLst/>
                <a:latin typeface="Arial" pitchFamily="34" charset="0"/>
              </a:rPr>
              <a:t>&lt;valid from="2006-01-01" to="9999-99-99" &gt;</a:t>
            </a:r>
          </a:p>
          <a:p>
            <a:pPr>
              <a:buNone/>
            </a:pPr>
            <a:r>
              <a:rPr lang="en-US" sz="1400" b="1" dirty="0" smtClean="0">
                <a:solidFill>
                  <a:schemeClr val="tx2">
                    <a:lumMod val="10000"/>
                  </a:schemeClr>
                </a:solidFill>
                <a:effectLst/>
                <a:latin typeface="Arial" pitchFamily="34" charset="0"/>
              </a:rPr>
              <a:t>	 </a:t>
            </a:r>
            <a:r>
              <a:rPr lang="en-US" sz="1400" b="1" dirty="0" smtClean="0">
                <a:solidFill>
                  <a:srgbClr val="006600"/>
                </a:solidFill>
                <a:effectLst/>
                <a:latin typeface="Arial" pitchFamily="34" charset="0"/>
              </a:rPr>
              <a:t>… administration of drug D2 …</a:t>
            </a:r>
          </a:p>
          <a:p>
            <a:pPr>
              <a:buNone/>
            </a:pPr>
            <a:r>
              <a:rPr lang="en-US" sz="1400" b="1" dirty="0" smtClean="0">
                <a:solidFill>
                  <a:schemeClr val="tx2">
                    <a:lumMod val="10000"/>
                  </a:schemeClr>
                </a:solidFill>
                <a:effectLst/>
                <a:latin typeface="Arial" pitchFamily="34" charset="0"/>
              </a:rPr>
              <a:t>     &lt;/version&gt;</a:t>
            </a:r>
          </a:p>
          <a:p>
            <a:pPr>
              <a:buNone/>
            </a:pPr>
            <a:r>
              <a:rPr lang="en-US" sz="1400" b="1" dirty="0" smtClean="0">
                <a:solidFill>
                  <a:schemeClr val="tx2">
                    <a:lumMod val="10000"/>
                  </a:schemeClr>
                </a:solidFill>
                <a:effectLst/>
                <a:latin typeface="Arial" pitchFamily="34" charset="0"/>
              </a:rPr>
              <a:t>&lt;/section&gt;</a:t>
            </a:r>
            <a:endParaRPr lang="it-IT" sz="1400" b="1" dirty="0" smtClean="0">
              <a:solidFill>
                <a:schemeClr val="tx2">
                  <a:lumMod val="10000"/>
                </a:schemeClr>
              </a:solidFill>
              <a:effectLst/>
              <a:latin typeface="Arial" pitchFamily="34" charset="0"/>
            </a:endParaRPr>
          </a:p>
        </p:txBody>
      </p:sp>
      <p:sp>
        <p:nvSpPr>
          <p:cNvPr id="16" name="Text Box 8"/>
          <p:cNvSpPr txBox="1">
            <a:spLocks noChangeArrowheads="1"/>
          </p:cNvSpPr>
          <p:nvPr/>
        </p:nvSpPr>
        <p:spPr bwMode="auto">
          <a:xfrm>
            <a:off x="5214942" y="3857628"/>
            <a:ext cx="3929058" cy="2031325"/>
          </a:xfrm>
          <a:prstGeom prst="rect">
            <a:avLst/>
          </a:prstGeom>
          <a:noFill/>
          <a:ln w="9525">
            <a:noFill/>
            <a:miter lim="800000"/>
            <a:headEnd/>
            <a:tailEnd/>
          </a:ln>
          <a:effectLst/>
        </p:spPr>
        <p:txBody>
          <a:bodyPr wrap="square">
            <a:spAutoFit/>
          </a:bodyPr>
          <a:lstStyle/>
          <a:p>
            <a:pPr algn="l"/>
            <a:r>
              <a:rPr lang="it-IT" dirty="0" err="1" smtClean="0">
                <a:effectLst>
                  <a:outerShdw blurRad="38100" dist="38100" dir="2700000" algn="tl">
                    <a:srgbClr val="000000"/>
                  </a:outerShdw>
                </a:effectLst>
              </a:rPr>
              <a:t>Guideline</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version</a:t>
            </a:r>
            <a:r>
              <a:rPr lang="it-IT" dirty="0" smtClean="0">
                <a:effectLst>
                  <a:outerShdw blurRad="38100" dist="38100" dir="2700000" algn="tl">
                    <a:srgbClr val="000000"/>
                  </a:outerShdw>
                </a:effectLst>
              </a:rPr>
              <a:t> </a:t>
            </a:r>
            <a:br>
              <a:rPr lang="it-IT" dirty="0" smtClean="0">
                <a:effectLst>
                  <a:outerShdw blurRad="38100" dist="38100" dir="2700000" algn="tl">
                    <a:srgbClr val="000000"/>
                  </a:outerShdw>
                </a:effectLst>
              </a:rPr>
            </a:br>
            <a:r>
              <a:rPr lang="it-IT" dirty="0" err="1" smtClean="0">
                <a:effectLst>
                  <a:outerShdw blurRad="38100" dist="38100" dir="2700000" algn="tl">
                    <a:srgbClr val="000000"/>
                  </a:outerShdw>
                </a:effectLst>
              </a:rPr>
              <a:t>valid</a:t>
            </a:r>
            <a:r>
              <a:rPr lang="it-IT" dirty="0" smtClean="0">
                <a:effectLst>
                  <a:outerShdw blurRad="38100" dist="38100" dir="2700000" algn="tl">
                    <a:srgbClr val="000000"/>
                  </a:outerShdw>
                </a:effectLst>
              </a:rPr>
              <a:t> </a:t>
            </a:r>
            <a:r>
              <a:rPr lang="it-IT" dirty="0" err="1" smtClean="0">
                <a:solidFill>
                  <a:srgbClr val="FF0000"/>
                </a:solidFill>
                <a:effectLst>
                  <a:outerShdw blurRad="38100" dist="38100" dir="2700000" algn="tl">
                    <a:srgbClr val="000000"/>
                  </a:outerShdw>
                </a:effectLst>
              </a:rPr>
              <a:t>from</a:t>
            </a:r>
            <a:r>
              <a:rPr lang="it-IT" dirty="0" smtClean="0">
                <a:solidFill>
                  <a:srgbClr val="FF0000"/>
                </a:solidFill>
                <a:effectLst>
                  <a:outerShdw blurRad="38100" dist="38100" dir="2700000" algn="tl">
                    <a:srgbClr val="000000"/>
                  </a:outerShdw>
                </a:effectLst>
              </a:rPr>
              <a:t> 2006 </a:t>
            </a:r>
            <a:r>
              <a:rPr lang="it-IT" dirty="0" err="1" smtClean="0">
                <a:solidFill>
                  <a:srgbClr val="FF0000"/>
                </a:solidFill>
                <a:effectLst>
                  <a:outerShdw blurRad="38100" dist="38100" dir="2700000" algn="tl">
                    <a:srgbClr val="000000"/>
                  </a:outerShdw>
                </a:effectLst>
              </a:rPr>
              <a:t>to</a:t>
            </a:r>
            <a:r>
              <a:rPr lang="it-IT" dirty="0" smtClean="0">
                <a:solidFill>
                  <a:srgbClr val="FF0000"/>
                </a:solidFill>
                <a:effectLst>
                  <a:outerShdw blurRad="38100" dist="38100" dir="2700000" algn="tl">
                    <a:srgbClr val="000000"/>
                  </a:outerShdw>
                </a:effectLst>
              </a:rPr>
              <a:t> 2008</a:t>
            </a:r>
            <a:r>
              <a:rPr lang="it-IT" dirty="0" smtClean="0">
                <a:effectLst>
                  <a:outerShdw blurRad="38100" dist="38100" dir="2700000" algn="tl">
                    <a:srgbClr val="000000"/>
                  </a:outerShdw>
                </a:effectLst>
              </a:rPr>
              <a:t>:</a:t>
            </a:r>
          </a:p>
          <a:p>
            <a:pPr algn="l"/>
            <a:endParaRPr lang="it-IT" dirty="0">
              <a:effectLst>
                <a:outerShdw blurRad="38100" dist="38100" dir="2700000" algn="tl">
                  <a:srgbClr val="000000"/>
                </a:outerShdw>
              </a:effectLst>
            </a:endParaRPr>
          </a:p>
          <a:p>
            <a:r>
              <a:rPr lang="en-US" b="1" dirty="0" smtClean="0">
                <a:solidFill>
                  <a:schemeClr val="tx2">
                    <a:lumMod val="10000"/>
                  </a:schemeClr>
                </a:solidFill>
                <a:effectLst/>
                <a:latin typeface="Arial" pitchFamily="34" charset="0"/>
              </a:rPr>
              <a:t>     </a:t>
            </a:r>
            <a:r>
              <a:rPr lang="en-US" b="1" dirty="0" smtClean="0">
                <a:solidFill>
                  <a:srgbClr val="00B050"/>
                </a:solidFill>
                <a:effectLst/>
                <a:latin typeface="Arial" pitchFamily="34" charset="0"/>
              </a:rPr>
              <a:t>Drug Therapy</a:t>
            </a:r>
          </a:p>
          <a:p>
            <a:r>
              <a:rPr lang="en-US" b="1" dirty="0">
                <a:solidFill>
                  <a:srgbClr val="00B050"/>
                </a:solidFill>
                <a:effectLst/>
                <a:latin typeface="Arial" pitchFamily="34" charset="0"/>
              </a:rPr>
              <a:t> </a:t>
            </a:r>
            <a:r>
              <a:rPr lang="en-US" b="1" dirty="0" smtClean="0">
                <a:solidFill>
                  <a:srgbClr val="00B050"/>
                </a:solidFill>
                <a:effectLst/>
                <a:latin typeface="Arial" pitchFamily="34" charset="0"/>
              </a:rPr>
              <a:t>    … </a:t>
            </a:r>
            <a:r>
              <a:rPr lang="en-US" b="1" dirty="0">
                <a:solidFill>
                  <a:srgbClr val="00B050"/>
                </a:solidFill>
                <a:effectLst/>
                <a:latin typeface="Arial" pitchFamily="34" charset="0"/>
              </a:rPr>
              <a:t>administration of drug D1 </a:t>
            </a:r>
            <a:r>
              <a:rPr lang="en-US" b="1" dirty="0" smtClean="0">
                <a:solidFill>
                  <a:srgbClr val="00B050"/>
                </a:solidFill>
                <a:effectLst/>
                <a:latin typeface="Arial" pitchFamily="34" charset="0"/>
              </a:rPr>
              <a:t>…</a:t>
            </a:r>
          </a:p>
          <a:p>
            <a:r>
              <a:rPr lang="en-US" b="1" dirty="0" smtClean="0">
                <a:solidFill>
                  <a:srgbClr val="00B050"/>
                </a:solidFill>
                <a:effectLst/>
                <a:latin typeface="Arial" pitchFamily="34" charset="0"/>
              </a:rPr>
              <a:t>     … administration of drug D2 …</a:t>
            </a:r>
            <a:endParaRPr lang="it-IT" dirty="0">
              <a:effectLst>
                <a:outerShdw blurRad="38100" dist="38100" dir="2700000" algn="tl">
                  <a:srgbClr val="000000"/>
                </a:outerShdw>
              </a:effectLst>
            </a:endParaRPr>
          </a:p>
          <a:p>
            <a:pPr algn="l"/>
            <a:r>
              <a:rPr lang="it-IT" dirty="0" smtClean="0">
                <a:effectLst>
                  <a:outerShdw blurRad="38100" dist="38100" dir="2700000" algn="tl">
                    <a:srgbClr val="000000"/>
                  </a:outerShdw>
                </a:effectLst>
              </a:rPr>
              <a:t> </a:t>
            </a:r>
            <a:endParaRPr lang="it-IT" dirty="0">
              <a:effectLst>
                <a:outerShdw blurRad="38100" dist="38100" dir="2700000" algn="tl">
                  <a:srgbClr val="000000"/>
                </a:outerShdw>
              </a:effectLst>
            </a:endParaRPr>
          </a:p>
        </p:txBody>
      </p:sp>
      <p:sp>
        <p:nvSpPr>
          <p:cNvPr id="17" name="Text Box 8"/>
          <p:cNvSpPr txBox="1">
            <a:spLocks noChangeArrowheads="1"/>
          </p:cNvSpPr>
          <p:nvPr/>
        </p:nvSpPr>
        <p:spPr bwMode="auto">
          <a:xfrm>
            <a:off x="5214942" y="3857628"/>
            <a:ext cx="3929058" cy="1754326"/>
          </a:xfrm>
          <a:prstGeom prst="rect">
            <a:avLst/>
          </a:prstGeom>
          <a:noFill/>
          <a:ln w="9525">
            <a:noFill/>
            <a:miter lim="800000"/>
            <a:headEnd/>
            <a:tailEnd/>
          </a:ln>
          <a:effectLst/>
        </p:spPr>
        <p:txBody>
          <a:bodyPr wrap="square">
            <a:spAutoFit/>
          </a:bodyPr>
          <a:lstStyle/>
          <a:p>
            <a:pPr algn="l"/>
            <a:r>
              <a:rPr lang="it-IT" dirty="0" err="1" smtClean="0">
                <a:effectLst>
                  <a:outerShdw blurRad="38100" dist="38100" dir="2700000" algn="tl">
                    <a:srgbClr val="000000"/>
                  </a:outerShdw>
                </a:effectLst>
              </a:rPr>
              <a:t>Guideline</a:t>
            </a:r>
            <a:r>
              <a:rPr lang="it-IT" dirty="0" smtClean="0">
                <a:effectLst>
                  <a:outerShdw blurRad="38100" dist="38100" dir="2700000" algn="tl">
                    <a:srgbClr val="000000"/>
                  </a:outerShdw>
                </a:effectLst>
              </a:rPr>
              <a:t> </a:t>
            </a:r>
            <a:r>
              <a:rPr lang="it-IT" dirty="0" err="1" smtClean="0">
                <a:effectLst>
                  <a:outerShdw blurRad="38100" dist="38100" dir="2700000" algn="tl">
                    <a:srgbClr val="000000"/>
                  </a:outerShdw>
                </a:effectLst>
              </a:rPr>
              <a:t>version</a:t>
            </a:r>
            <a:r>
              <a:rPr lang="it-IT" dirty="0" smtClean="0">
                <a:effectLst>
                  <a:outerShdw blurRad="38100" dist="38100" dir="2700000" algn="tl">
                    <a:srgbClr val="000000"/>
                  </a:outerShdw>
                </a:effectLst>
              </a:rPr>
              <a:t> </a:t>
            </a:r>
            <a:br>
              <a:rPr lang="it-IT" dirty="0" smtClean="0">
                <a:effectLst>
                  <a:outerShdw blurRad="38100" dist="38100" dir="2700000" algn="tl">
                    <a:srgbClr val="000000"/>
                  </a:outerShdw>
                </a:effectLst>
              </a:rPr>
            </a:br>
            <a:r>
              <a:rPr lang="it-IT" dirty="0" err="1" smtClean="0">
                <a:effectLst>
                  <a:outerShdw blurRad="38100" dist="38100" dir="2700000" algn="tl">
                    <a:srgbClr val="000000"/>
                  </a:outerShdw>
                </a:effectLst>
              </a:rPr>
              <a:t>valid</a:t>
            </a:r>
            <a:r>
              <a:rPr lang="it-IT" dirty="0" smtClean="0">
                <a:effectLst>
                  <a:outerShdw blurRad="38100" dist="38100" dir="2700000" algn="tl">
                    <a:srgbClr val="000000"/>
                  </a:outerShdw>
                </a:effectLst>
              </a:rPr>
              <a:t> </a:t>
            </a:r>
            <a:r>
              <a:rPr lang="it-IT" dirty="0" err="1" smtClean="0">
                <a:solidFill>
                  <a:srgbClr val="FF0000"/>
                </a:solidFill>
                <a:effectLst>
                  <a:outerShdw blurRad="38100" dist="38100" dir="2700000" algn="tl">
                    <a:srgbClr val="000000"/>
                  </a:outerShdw>
                </a:effectLst>
              </a:rPr>
              <a:t>from</a:t>
            </a:r>
            <a:r>
              <a:rPr lang="it-IT" dirty="0" smtClean="0">
                <a:solidFill>
                  <a:srgbClr val="FF0000"/>
                </a:solidFill>
                <a:effectLst>
                  <a:outerShdw blurRad="38100" dist="38100" dir="2700000" algn="tl">
                    <a:srgbClr val="000000"/>
                  </a:outerShdw>
                </a:effectLst>
              </a:rPr>
              <a:t> 2009 on</a:t>
            </a:r>
            <a:r>
              <a:rPr lang="it-IT" dirty="0" smtClean="0">
                <a:effectLst>
                  <a:outerShdw blurRad="38100" dist="38100" dir="2700000" algn="tl">
                    <a:srgbClr val="000000"/>
                  </a:outerShdw>
                </a:effectLst>
              </a:rPr>
              <a:t>:</a:t>
            </a:r>
          </a:p>
          <a:p>
            <a:pPr algn="l"/>
            <a:endParaRPr lang="it-IT" dirty="0">
              <a:effectLst>
                <a:outerShdw blurRad="38100" dist="38100" dir="2700000" algn="tl">
                  <a:srgbClr val="000000"/>
                </a:outerShdw>
              </a:effectLst>
            </a:endParaRPr>
          </a:p>
          <a:p>
            <a:r>
              <a:rPr lang="en-US" b="1" dirty="0" smtClean="0">
                <a:solidFill>
                  <a:schemeClr val="tx2">
                    <a:lumMod val="10000"/>
                  </a:schemeClr>
                </a:solidFill>
                <a:effectLst/>
                <a:latin typeface="Arial" pitchFamily="34" charset="0"/>
              </a:rPr>
              <a:t>     </a:t>
            </a:r>
            <a:r>
              <a:rPr lang="en-US" b="1" dirty="0" smtClean="0">
                <a:solidFill>
                  <a:srgbClr val="00B050"/>
                </a:solidFill>
                <a:effectLst/>
                <a:latin typeface="Arial" pitchFamily="34" charset="0"/>
              </a:rPr>
              <a:t>Drug Therapy</a:t>
            </a:r>
          </a:p>
          <a:p>
            <a:r>
              <a:rPr lang="en-US" b="1" dirty="0">
                <a:solidFill>
                  <a:srgbClr val="00B050"/>
                </a:solidFill>
                <a:effectLst/>
                <a:latin typeface="Arial" pitchFamily="34" charset="0"/>
              </a:rPr>
              <a:t> </a:t>
            </a:r>
            <a:r>
              <a:rPr lang="en-US" b="1" dirty="0" smtClean="0">
                <a:solidFill>
                  <a:srgbClr val="00B050"/>
                </a:solidFill>
                <a:effectLst/>
                <a:latin typeface="Arial" pitchFamily="34" charset="0"/>
              </a:rPr>
              <a:t>    … </a:t>
            </a:r>
            <a:r>
              <a:rPr lang="en-US" b="1" dirty="0">
                <a:solidFill>
                  <a:srgbClr val="00B050"/>
                </a:solidFill>
                <a:effectLst/>
                <a:latin typeface="Arial" pitchFamily="34" charset="0"/>
              </a:rPr>
              <a:t>administration of drug </a:t>
            </a:r>
            <a:r>
              <a:rPr lang="en-US" b="1" dirty="0" smtClean="0">
                <a:solidFill>
                  <a:srgbClr val="00B050"/>
                </a:solidFill>
                <a:effectLst/>
                <a:latin typeface="Arial" pitchFamily="34" charset="0"/>
              </a:rPr>
              <a:t>D2 …</a:t>
            </a:r>
            <a:endParaRPr lang="it-IT" dirty="0">
              <a:effectLst>
                <a:outerShdw blurRad="38100" dist="38100" dir="2700000" algn="tl">
                  <a:srgbClr val="000000"/>
                </a:outerShdw>
              </a:effectLst>
            </a:endParaRPr>
          </a:p>
          <a:p>
            <a:pPr algn="l"/>
            <a:r>
              <a:rPr lang="it-IT" dirty="0" smtClean="0">
                <a:effectLst>
                  <a:outerShdw blurRad="38100" dist="38100" dir="2700000" algn="tl">
                    <a:srgbClr val="000000"/>
                  </a:outerShdw>
                </a:effectLst>
              </a:rPr>
              <a:t> </a:t>
            </a:r>
            <a:endParaRPr lang="it-IT"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21187">
                                            <p:txEl>
                                              <p:pRg st="0" end="0"/>
                                            </p:txEl>
                                          </p:spTgt>
                                        </p:tgtEl>
                                        <p:attrNameLst>
                                          <p:attrName>style.visibility</p:attrName>
                                        </p:attrNameLst>
                                      </p:cBhvr>
                                      <p:to>
                                        <p:strVal val="visible"/>
                                      </p:to>
                                    </p:set>
                                    <p:animEffect transition="in" filter="dissolve">
                                      <p:cBhvr>
                                        <p:cTn id="7" dur="500"/>
                                        <p:tgtEl>
                                          <p:spTgt spid="221187">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21187">
                                            <p:txEl>
                                              <p:pRg st="1" end="1"/>
                                            </p:txEl>
                                          </p:spTgt>
                                        </p:tgtEl>
                                        <p:attrNameLst>
                                          <p:attrName>style.visibility</p:attrName>
                                        </p:attrNameLst>
                                      </p:cBhvr>
                                      <p:to>
                                        <p:strVal val="visible"/>
                                      </p:to>
                                    </p:set>
                                    <p:animEffect transition="in" filter="dissolve">
                                      <p:cBhvr>
                                        <p:cTn id="11" dur="500"/>
                                        <p:tgtEl>
                                          <p:spTgt spid="221187">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221187">
                                            <p:txEl>
                                              <p:pRg st="2" end="2"/>
                                            </p:txEl>
                                          </p:spTgt>
                                        </p:tgtEl>
                                        <p:attrNameLst>
                                          <p:attrName>style.visibility</p:attrName>
                                        </p:attrNameLst>
                                      </p:cBhvr>
                                      <p:to>
                                        <p:strVal val="visible"/>
                                      </p:to>
                                    </p:set>
                                    <p:animEffect transition="in" filter="dissolve">
                                      <p:cBhvr>
                                        <p:cTn id="15" dur="500"/>
                                        <p:tgtEl>
                                          <p:spTgt spid="221187">
                                            <p:txEl>
                                              <p:pRg st="2" end="2"/>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221187">
                                            <p:txEl>
                                              <p:pRg st="3" end="3"/>
                                            </p:txEl>
                                          </p:spTgt>
                                        </p:tgtEl>
                                        <p:attrNameLst>
                                          <p:attrName>style.visibility</p:attrName>
                                        </p:attrNameLst>
                                      </p:cBhvr>
                                      <p:to>
                                        <p:strVal val="visible"/>
                                      </p:to>
                                    </p:set>
                                    <p:animEffect transition="in" filter="dissolve">
                                      <p:cBhvr>
                                        <p:cTn id="19" dur="500"/>
                                        <p:tgtEl>
                                          <p:spTgt spid="221187">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5">
                                            <p:bg/>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5">
                                            <p:txEl>
                                              <p:pRg st="0" end="0"/>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5">
                                            <p:txEl>
                                              <p:pRg st="1" end="1"/>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5">
                                            <p:txEl>
                                              <p:pRg st="2" end="2"/>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5">
                                            <p:txEl>
                                              <p:pRg st="3" end="3"/>
                                            </p:txEl>
                                          </p:spTgt>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5">
                                            <p:txEl>
                                              <p:pRg st="4" end="4"/>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5">
                                            <p:txEl>
                                              <p:pRg st="5" end="5"/>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5">
                                            <p:txEl>
                                              <p:pRg st="6" end="6"/>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5">
                                            <p:txEl>
                                              <p:pRg st="7" end="7"/>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5">
                                            <p:txEl>
                                              <p:pRg st="8" end="8"/>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uiExpand="1" build="p" animBg="1"/>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a:xfrm>
            <a:off x="457200" y="115888"/>
            <a:ext cx="8229600" cy="1143000"/>
          </a:xfrm>
        </p:spPr>
        <p:txBody>
          <a:bodyPr/>
          <a:lstStyle/>
          <a:p>
            <a:pPr eaLnBrk="1" hangingPunct="1">
              <a:defRPr/>
            </a:pPr>
            <a:r>
              <a:rPr lang="en-US" sz="3200" dirty="0" smtClean="0"/>
              <a:t>Semantic versioning</a:t>
            </a:r>
            <a:endParaRPr lang="it-IT" sz="3200" dirty="0" smtClean="0"/>
          </a:p>
        </p:txBody>
      </p:sp>
      <p:sp>
        <p:nvSpPr>
          <p:cNvPr id="256003" name="Rectangle 3"/>
          <p:cNvSpPr>
            <a:spLocks noGrp="1" noChangeArrowheads="1"/>
          </p:cNvSpPr>
          <p:nvPr>
            <p:ph type="body" sz="half" idx="1"/>
          </p:nvPr>
        </p:nvSpPr>
        <p:spPr>
          <a:xfrm>
            <a:off x="457200" y="1268413"/>
            <a:ext cx="8291513" cy="2160587"/>
          </a:xfrm>
        </p:spPr>
        <p:txBody>
          <a:bodyPr/>
          <a:lstStyle/>
          <a:p>
            <a:pPr eaLnBrk="1" hangingPunct="1">
              <a:lnSpc>
                <a:spcPct val="90000"/>
              </a:lnSpc>
              <a:buFont typeface="Wingdings" pitchFamily="2" charset="2"/>
              <a:buChar char="§"/>
              <a:defRPr/>
            </a:pPr>
            <a:r>
              <a:rPr lang="en-US" sz="2000" dirty="0" smtClean="0">
                <a:latin typeface="Tahoma" pitchFamily="34" charset="0"/>
              </a:rPr>
              <a:t>Aimed at providing personalized access to clinical guidelines </a:t>
            </a:r>
            <a:br>
              <a:rPr lang="en-US" sz="2000" dirty="0" smtClean="0">
                <a:latin typeface="Tahoma" pitchFamily="34" charset="0"/>
              </a:rPr>
            </a:br>
            <a:r>
              <a:rPr lang="en-US" sz="2000" dirty="0" smtClean="0">
                <a:latin typeface="Tahoma" pitchFamily="34" charset="0"/>
              </a:rPr>
              <a:t>(in textual and executable form) with respect to their applicability</a:t>
            </a:r>
          </a:p>
          <a:p>
            <a:pPr eaLnBrk="1" hangingPunct="1">
              <a:lnSpc>
                <a:spcPct val="90000"/>
              </a:lnSpc>
              <a:buFont typeface="Wingdings" pitchFamily="2" charset="2"/>
              <a:buChar char="§"/>
              <a:defRPr/>
            </a:pPr>
            <a:r>
              <a:rPr lang="en-US" sz="2000" dirty="0" smtClean="0"/>
              <a:t>Applicability can be defined with reference to </a:t>
            </a:r>
            <a:r>
              <a:rPr lang="en-US" sz="2000" b="1" dirty="0" smtClean="0">
                <a:solidFill>
                  <a:srgbClr val="FFFF66"/>
                </a:solidFill>
              </a:rPr>
              <a:t>domain </a:t>
            </a:r>
            <a:r>
              <a:rPr lang="en-US" sz="2000" b="1" dirty="0" err="1" smtClean="0">
                <a:solidFill>
                  <a:srgbClr val="FFFF66"/>
                </a:solidFill>
              </a:rPr>
              <a:t>ontologies</a:t>
            </a:r>
            <a:endParaRPr lang="en-US" sz="2000" b="1" dirty="0" smtClean="0">
              <a:solidFill>
                <a:srgbClr val="FFFF66"/>
              </a:solidFill>
            </a:endParaRPr>
          </a:p>
          <a:p>
            <a:pPr eaLnBrk="1" hangingPunct="1">
              <a:lnSpc>
                <a:spcPct val="90000"/>
              </a:lnSpc>
              <a:buNone/>
              <a:defRPr/>
            </a:pPr>
            <a:endParaRPr lang="en-US" sz="2000" b="1" dirty="0" smtClean="0">
              <a:solidFill>
                <a:schemeClr val="folHlink"/>
              </a:solidFill>
            </a:endParaRPr>
          </a:p>
        </p:txBody>
      </p:sp>
      <p:sp>
        <p:nvSpPr>
          <p:cNvPr id="6" name="Segnaposto contenuto 5"/>
          <p:cNvSpPr>
            <a:spLocks noGrp="1"/>
          </p:cNvSpPr>
          <p:nvPr>
            <p:ph sz="half" idx="2"/>
          </p:nvPr>
        </p:nvSpPr>
        <p:spPr>
          <a:xfrm>
            <a:off x="4786314" y="2500306"/>
            <a:ext cx="4038600" cy="2428892"/>
          </a:xfrm>
        </p:spPr>
        <p:txBody>
          <a:bodyPr/>
          <a:lstStyle/>
          <a:p>
            <a:pPr>
              <a:buFont typeface="Wingdings" pitchFamily="2" charset="2"/>
              <a:buChar char="§"/>
            </a:pPr>
            <a:r>
              <a:rPr lang="it-IT" sz="2000" dirty="0" err="1" smtClean="0"/>
              <a:t>For</a:t>
            </a:r>
            <a:r>
              <a:rPr lang="it-IT" sz="2000" dirty="0" smtClean="0"/>
              <a:t> </a:t>
            </a:r>
            <a:r>
              <a:rPr lang="it-IT" sz="2000" dirty="0" err="1" smtClean="0"/>
              <a:t>instance</a:t>
            </a:r>
            <a:r>
              <a:rPr lang="it-IT" sz="2000" dirty="0" smtClean="0"/>
              <a:t>, </a:t>
            </a:r>
            <a:r>
              <a:rPr lang="it-IT" sz="2000" dirty="0" err="1" smtClean="0"/>
              <a:t>applicability</a:t>
            </a:r>
            <a:r>
              <a:rPr lang="it-IT" sz="2000" dirty="0" smtClean="0"/>
              <a:t> </a:t>
            </a:r>
            <a:br>
              <a:rPr lang="it-IT" sz="2000" dirty="0" smtClean="0"/>
            </a:br>
            <a:r>
              <a:rPr lang="it-IT" sz="2000" dirty="0" err="1" smtClean="0"/>
              <a:t>of</a:t>
            </a:r>
            <a:r>
              <a:rPr lang="it-IT" sz="2000" dirty="0" smtClean="0"/>
              <a:t> </a:t>
            </a:r>
            <a:r>
              <a:rPr lang="it-IT" sz="2000" dirty="0" err="1" smtClean="0"/>
              <a:t>multi-version</a:t>
            </a:r>
            <a:r>
              <a:rPr lang="it-IT" sz="2000" dirty="0" smtClean="0"/>
              <a:t> </a:t>
            </a:r>
            <a:r>
              <a:rPr lang="it-IT" sz="2000" dirty="0" err="1" smtClean="0"/>
              <a:t>guidelines</a:t>
            </a:r>
            <a:r>
              <a:rPr lang="it-IT" sz="2000" dirty="0" smtClean="0"/>
              <a:t> </a:t>
            </a:r>
            <a:br>
              <a:rPr lang="it-IT" sz="2000" dirty="0" smtClean="0"/>
            </a:br>
            <a:r>
              <a:rPr lang="it-IT" sz="2000" dirty="0" err="1" smtClean="0"/>
              <a:t>to</a:t>
            </a:r>
            <a:r>
              <a:rPr lang="it-IT" sz="2000" dirty="0" smtClean="0"/>
              <a:t> </a:t>
            </a:r>
            <a:r>
              <a:rPr lang="it-IT" sz="2000" dirty="0" err="1" smtClean="0"/>
              <a:t>individual</a:t>
            </a:r>
            <a:r>
              <a:rPr lang="it-IT" sz="2000" dirty="0" smtClean="0"/>
              <a:t> </a:t>
            </a:r>
            <a:r>
              <a:rPr lang="it-IT" sz="2000" dirty="0" err="1" smtClean="0"/>
              <a:t>patients</a:t>
            </a:r>
            <a:r>
              <a:rPr lang="it-IT" sz="2000" dirty="0" smtClean="0"/>
              <a:t> </a:t>
            </a:r>
            <a:br>
              <a:rPr lang="it-IT" sz="2000" dirty="0" smtClean="0"/>
            </a:br>
            <a:r>
              <a:rPr lang="it-IT" sz="2000" dirty="0" smtClean="0"/>
              <a:t>can </a:t>
            </a:r>
            <a:r>
              <a:rPr lang="it-IT" sz="2000" dirty="0" err="1" smtClean="0"/>
              <a:t>be</a:t>
            </a:r>
            <a:r>
              <a:rPr lang="it-IT" sz="2000" dirty="0" smtClean="0"/>
              <a:t> </a:t>
            </a:r>
            <a:r>
              <a:rPr lang="it-IT" sz="2000" dirty="0" err="1" smtClean="0"/>
              <a:t>defined</a:t>
            </a:r>
            <a:r>
              <a:rPr lang="it-IT" sz="2000" dirty="0" smtClean="0"/>
              <a:t> </a:t>
            </a:r>
            <a:r>
              <a:rPr lang="it-IT" sz="2000" dirty="0" err="1" smtClean="0"/>
              <a:t>according</a:t>
            </a:r>
            <a:r>
              <a:rPr lang="it-IT" sz="2000" dirty="0" smtClean="0"/>
              <a:t> </a:t>
            </a:r>
            <a:br>
              <a:rPr lang="it-IT" sz="2000" dirty="0" smtClean="0"/>
            </a:br>
            <a:r>
              <a:rPr lang="it-IT" sz="2000" dirty="0" err="1" smtClean="0"/>
              <a:t>to</a:t>
            </a:r>
            <a:r>
              <a:rPr lang="it-IT" sz="2000" dirty="0" smtClean="0"/>
              <a:t> a </a:t>
            </a:r>
            <a:r>
              <a:rPr lang="it-IT" sz="2000" dirty="0" err="1" smtClean="0"/>
              <a:t>consensual</a:t>
            </a:r>
            <a:r>
              <a:rPr lang="it-IT" sz="2000" dirty="0" smtClean="0"/>
              <a:t> </a:t>
            </a:r>
            <a:r>
              <a:rPr lang="it-IT" sz="2000" dirty="0" err="1" smtClean="0"/>
              <a:t>taxonomy</a:t>
            </a:r>
            <a:r>
              <a:rPr lang="it-IT" sz="2000" dirty="0" smtClean="0"/>
              <a:t> </a:t>
            </a:r>
            <a:br>
              <a:rPr lang="it-IT" sz="2000" dirty="0" smtClean="0"/>
            </a:br>
            <a:r>
              <a:rPr lang="it-IT" sz="2000" dirty="0" err="1" smtClean="0"/>
              <a:t>of</a:t>
            </a:r>
            <a:r>
              <a:rPr lang="it-IT" sz="2000" dirty="0" smtClean="0"/>
              <a:t> </a:t>
            </a:r>
            <a:r>
              <a:rPr lang="it-IT" sz="2000" dirty="0" err="1" smtClean="0"/>
              <a:t>diseases</a:t>
            </a:r>
            <a:endParaRPr lang="it-IT" sz="2000" dirty="0" smtClean="0"/>
          </a:p>
          <a:p>
            <a:pPr>
              <a:buFont typeface="Wingdings" pitchFamily="2" charset="2"/>
              <a:buChar char="§"/>
            </a:pPr>
            <a:endParaRPr lang="it-IT" sz="2000" dirty="0" smtClean="0"/>
          </a:p>
          <a:p>
            <a:pPr>
              <a:buFont typeface="Wingdings" pitchFamily="2" charset="2"/>
              <a:buChar char="§"/>
            </a:pPr>
            <a:r>
              <a:rPr lang="it-IT" sz="2000" dirty="0" err="1" smtClean="0"/>
              <a:t>Other</a:t>
            </a:r>
            <a:r>
              <a:rPr lang="it-IT" sz="2000" dirty="0" smtClean="0"/>
              <a:t> </a:t>
            </a:r>
            <a:r>
              <a:rPr lang="it-IT" sz="2000" dirty="0" err="1" smtClean="0"/>
              <a:t>kinds</a:t>
            </a:r>
            <a:r>
              <a:rPr lang="it-IT" sz="2000" dirty="0" smtClean="0"/>
              <a:t> </a:t>
            </a:r>
            <a:r>
              <a:rPr lang="it-IT" sz="2000" dirty="0" err="1" smtClean="0"/>
              <a:t>of</a:t>
            </a:r>
            <a:r>
              <a:rPr lang="it-IT" sz="2000" dirty="0" smtClean="0"/>
              <a:t> </a:t>
            </a:r>
            <a:r>
              <a:rPr lang="it-IT" sz="2000" dirty="0" err="1" smtClean="0"/>
              <a:t>context</a:t>
            </a:r>
            <a:r>
              <a:rPr lang="it-IT" sz="2000" dirty="0" smtClean="0"/>
              <a:t> information can </a:t>
            </a:r>
            <a:r>
              <a:rPr lang="it-IT" sz="2000" dirty="0" err="1" smtClean="0"/>
              <a:t>be</a:t>
            </a:r>
            <a:r>
              <a:rPr lang="it-IT" sz="2000" dirty="0" smtClean="0"/>
              <a:t> </a:t>
            </a:r>
            <a:r>
              <a:rPr lang="it-IT" sz="2000" dirty="0" err="1" smtClean="0"/>
              <a:t>represented</a:t>
            </a:r>
            <a:r>
              <a:rPr lang="it-IT" sz="2000" dirty="0" smtClean="0"/>
              <a:t> </a:t>
            </a:r>
            <a:r>
              <a:rPr lang="it-IT" sz="2000" dirty="0" err="1" smtClean="0"/>
              <a:t>according</a:t>
            </a:r>
            <a:r>
              <a:rPr lang="it-IT" sz="2000" dirty="0" smtClean="0"/>
              <a:t> </a:t>
            </a:r>
            <a:r>
              <a:rPr lang="it-IT" sz="2000" dirty="0" err="1" smtClean="0"/>
              <a:t>to</a:t>
            </a:r>
            <a:r>
              <a:rPr lang="it-IT" sz="2000" dirty="0" smtClean="0"/>
              <a:t> </a:t>
            </a:r>
            <a:r>
              <a:rPr lang="it-IT" sz="2000" dirty="0" err="1" smtClean="0"/>
              <a:t>suitable</a:t>
            </a:r>
            <a:r>
              <a:rPr lang="it-IT" sz="2000" dirty="0" smtClean="0"/>
              <a:t> </a:t>
            </a:r>
            <a:r>
              <a:rPr lang="it-IT" sz="2000" dirty="0" err="1" smtClean="0"/>
              <a:t>reference</a:t>
            </a:r>
            <a:r>
              <a:rPr lang="it-IT" sz="2000" dirty="0" smtClean="0"/>
              <a:t> </a:t>
            </a:r>
            <a:r>
              <a:rPr lang="it-IT" sz="2000" dirty="0" err="1" smtClean="0"/>
              <a:t>ontologies</a:t>
            </a:r>
            <a:endParaRPr lang="it-IT" sz="2000" dirty="0" smtClean="0"/>
          </a:p>
        </p:txBody>
      </p:sp>
      <p:graphicFrame>
        <p:nvGraphicFramePr>
          <p:cNvPr id="7" name="Diagramma 6"/>
          <p:cNvGraphicFramePr/>
          <p:nvPr/>
        </p:nvGraphicFramePr>
        <p:xfrm>
          <a:off x="714348" y="2500306"/>
          <a:ext cx="4143404" cy="37862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Segnaposto piè di pagina 7"/>
          <p:cNvSpPr>
            <a:spLocks noGrp="1"/>
          </p:cNvSpPr>
          <p:nvPr>
            <p:ph type="ftr" sz="quarter" idx="10"/>
          </p:nvPr>
        </p:nvSpPr>
        <p:spPr/>
        <p:txBody>
          <a:bodyPr/>
          <a:lstStyle/>
          <a:p>
            <a:pPr>
              <a:defRPr/>
            </a:pPr>
            <a:r>
              <a:rPr lang="en-US" smtClean="0"/>
              <a:t>HEALTHINF 2010  -  F. Grandi – Representation and Efficient Management of Multi-version Clinical Guidelines</a:t>
            </a: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56003">
                                            <p:txEl>
                                              <p:pRg st="0" end="0"/>
                                            </p:txEl>
                                          </p:spTgt>
                                        </p:tgtEl>
                                        <p:attrNameLst>
                                          <p:attrName>style.visibility</p:attrName>
                                        </p:attrNameLst>
                                      </p:cBhvr>
                                      <p:to>
                                        <p:strVal val="visible"/>
                                      </p:to>
                                    </p:set>
                                    <p:animEffect transition="in" filter="dissolve">
                                      <p:cBhvr>
                                        <p:cTn id="7" dur="500"/>
                                        <p:tgtEl>
                                          <p:spTgt spid="25600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256003">
                                            <p:txEl>
                                              <p:pRg st="1" end="1"/>
                                            </p:txEl>
                                          </p:spTgt>
                                        </p:tgtEl>
                                        <p:attrNameLst>
                                          <p:attrName>style.visibility</p:attrName>
                                        </p:attrNameLst>
                                      </p:cBhvr>
                                      <p:to>
                                        <p:strVal val="visible"/>
                                      </p:to>
                                    </p:set>
                                    <p:animEffect transition="in" filter="dissolve">
                                      <p:cBhvr>
                                        <p:cTn id="10" dur="500"/>
                                        <p:tgtEl>
                                          <p:spTgt spid="25600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Graphic spid="7" grpId="0">
        <p:bldAsOne/>
      </p:bldGraphic>
    </p:bldLst>
  </p:timing>
</p:sld>
</file>

<file path=ppt/theme/theme1.xml><?xml version="1.0" encoding="utf-8"?>
<a:theme xmlns:a="http://schemas.openxmlformats.org/drawingml/2006/main" name="1_Punti digitali">
  <a:themeElements>
    <a:clrScheme name="1_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1_Punti digital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Punti digitali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1_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1_Punti digitali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unti digitali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1_Punti digitali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1_Punti digitali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1_Punti digitali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1_Punti digitali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1_Punti digitali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4119</TotalTime>
  <Words>2890</Words>
  <Application>Microsoft Office PowerPoint</Application>
  <PresentationFormat>Presentazione su schermo (4:3)</PresentationFormat>
  <Paragraphs>337</Paragraphs>
  <Slides>20</Slides>
  <Notes>20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20</vt:i4>
      </vt:variant>
    </vt:vector>
  </HeadingPairs>
  <TitlesOfParts>
    <vt:vector size="22" baseType="lpstr">
      <vt:lpstr>1_Punti digitali</vt:lpstr>
      <vt:lpstr>Visio</vt:lpstr>
      <vt:lpstr>Representation and Efficient Management of Multi-version Clinical Guidelines </vt:lpstr>
      <vt:lpstr>Introduction</vt:lpstr>
      <vt:lpstr>Introduction</vt:lpstr>
      <vt:lpstr>Diapositiva 4</vt:lpstr>
      <vt:lpstr>Diapositiva 5</vt:lpstr>
      <vt:lpstr>Diapositiva 6</vt:lpstr>
      <vt:lpstr>Importance of versioning</vt:lpstr>
      <vt:lpstr>Temporal versioning</vt:lpstr>
      <vt:lpstr>Semantic versioning</vt:lpstr>
      <vt:lpstr>Semantic versioning</vt:lpstr>
      <vt:lpstr>Semantic versioning</vt:lpstr>
      <vt:lpstr>Diapositiva 12</vt:lpstr>
      <vt:lpstr>Diapositiva 13</vt:lpstr>
      <vt:lpstr>The personalization engine</vt:lpstr>
      <vt:lpstr>Prototype implementation</vt:lpstr>
      <vt:lpstr>Evaluation benchmark</vt:lpstr>
      <vt:lpstr>Performance evaluation</vt:lpstr>
      <vt:lpstr>Performance evaluation</vt:lpstr>
      <vt:lpstr>Conclusions</vt:lpstr>
      <vt:lpstr>Future work</vt:lpstr>
    </vt:vector>
  </TitlesOfParts>
  <Company>ISGroup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Efficient Management Of Multi-Version XML Documents For E-Government Applications</dc:title>
  <dc:creator>Fabio Grandi</dc:creator>
  <cp:lastModifiedBy>Fabio Grandi</cp:lastModifiedBy>
  <cp:revision>463</cp:revision>
  <dcterms:created xsi:type="dcterms:W3CDTF">2004-05-13T14:48:49Z</dcterms:created>
  <dcterms:modified xsi:type="dcterms:W3CDTF">2010-01-22T07:35:41Z</dcterms:modified>
</cp:coreProperties>
</file>